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1.xml" ContentType="application/vnd.openxmlformats-officedocument.drawingml.char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92" r:id="rId5"/>
    <p:sldId id="258" r:id="rId6"/>
    <p:sldId id="271" r:id="rId7"/>
    <p:sldId id="288" r:id="rId8"/>
    <p:sldId id="293" r:id="rId9"/>
    <p:sldId id="259" r:id="rId10"/>
    <p:sldId id="265" r:id="rId11"/>
    <p:sldId id="262" r:id="rId12"/>
    <p:sldId id="302" r:id="rId13"/>
    <p:sldId id="304" r:id="rId14"/>
    <p:sldId id="264" r:id="rId15"/>
    <p:sldId id="308" r:id="rId16"/>
    <p:sldId id="294" r:id="rId17"/>
    <p:sldId id="282" r:id="rId18"/>
    <p:sldId id="295" r:id="rId19"/>
    <p:sldId id="296" r:id="rId20"/>
    <p:sldId id="289" r:id="rId21"/>
    <p:sldId id="278" r:id="rId22"/>
    <p:sldId id="284" r:id="rId23"/>
    <p:sldId id="279" r:id="rId24"/>
    <p:sldId id="297" r:id="rId25"/>
    <p:sldId id="298" r:id="rId26"/>
    <p:sldId id="305" r:id="rId27"/>
    <p:sldId id="306" r:id="rId28"/>
    <p:sldId id="300" r:id="rId29"/>
    <p:sldId id="299" r:id="rId30"/>
    <p:sldId id="266" r:id="rId31"/>
    <p:sldId id="301" r:id="rId32"/>
    <p:sldId id="268" r:id="rId33"/>
    <p:sldId id="270" r:id="rId34"/>
    <p:sldId id="277" r:id="rId35"/>
    <p:sldId id="269" r:id="rId36"/>
    <p:sldId id="267" r:id="rId37"/>
    <p:sldId id="272" r:id="rId38"/>
    <p:sldId id="273" r:id="rId39"/>
    <p:sldId id="274" r:id="rId4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/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39975936"/>
        <c:axId val="40642432"/>
      </c:scatterChart>
      <c:valAx>
        <c:axId val="39975936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40642432"/>
        <c:crosses val="autoZero"/>
        <c:crossBetween val="midCat"/>
      </c:valAx>
      <c:valAx>
        <c:axId val="4064243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9975936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C9-45F8-9FA9-E349FE09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00128"/>
        <c:axId val="87202048"/>
      </c:scatterChart>
      <c:valAx>
        <c:axId val="872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7202048"/>
        <c:crosses val="autoZero"/>
        <c:crossBetween val="midCat"/>
      </c:valAx>
      <c:valAx>
        <c:axId val="8720204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7200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DA-45D5-AA3E-AB713D1E5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00128"/>
        <c:axId val="87202048"/>
      </c:scatterChart>
      <c:valAx>
        <c:axId val="872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7202048"/>
        <c:crosses val="autoZero"/>
        <c:crossBetween val="midCat"/>
      </c:valAx>
      <c:valAx>
        <c:axId val="8720204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7200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06:02:59.7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5060 13790 9352,'-20'20'1410,"20"-20"-129,-18 0 288,18 0-319,-21 0-129,21 0-128,-20 0-481,20 0-128,0-20-63,0 20-193,0 0 32,20 0-128,1 0 0,-3 0 0,22 0-96,19 0 256,-18 0-320,18 0 160,-19 0-96,0 0-64,-1 0-256,1 20-65,1-20-95,-23 0-385,-18 0-449,20 0-832,-20 0-1441,-20 0-193,20 0 97</inkml:trace>
  <inkml:trace contextRef="#ctx0" brushRef="#br0" timeOffset="1">5338 13711 4772,'-39'-20'1441,"39"0"-320,-20 20 225,20 0 31,0-20-160,20 20 32,-20 0-608,20 20-161,19-20 33,-19 20-193,20 0-224,-19-20 64,17 19-31,-17 1 31,19 1-32,-22-2-64,-18 1 64,0-20 0,0 20 128,0-1-95,-18 2-97,-2-1-32,0-1-225,-21 2-287,2-2-1025,-1 1-3172</inkml:trace>
  <inkml:trace contextRef="#ctx0" brushRef="#br0" timeOffset="2">3294 14009 96,'0'0'1921,"0"0"-159,0 0-96,0 0-1,0-20-191,0 20-321,0 0-96,0 0-224,0 0-257,0 0 129,0 0-161,0 0-127,19 0-33,1 0 128,21 20-287,-3-20-129,3 20-32,-1 0 0,-21 0-64,21-1 96,0 1-192,-21-20 224,1 20-64,0-20 0,0 20-32,-20-20-192,0 0-641,0 0-1185,0 0-800,0 0-2723</inkml:trace>
  <inkml:trace contextRef="#ctx0" brushRef="#br0" timeOffset="3">3274 14069 1345,'0'19'6630,"0"1"-5733,0-20 576,0 0 1122,20 0-1314,-20-20-737,0 20 33,0-19-193,0-1-127,0 0 31,0 0-224,0 20-96,0-40 32,0 20 0,0 1-32,0-2 0,0 2 0,0 19 32,0-20-32,0 20-96,0 0-97,0 0 225,0 0 65,19 0-33,1 0 0,0 20-32,21-20 32,-3 19-225,3-19-415,-2 21-737,1-21-769,0 0-2275</inkml:trace>
  <inkml:trace contextRef="#ctx0" brushRef="#br0" timeOffset="4">9407 13949 10089,'0'20'1057,"0"-20"288,0 0 705,-18 0-608,18 0-834,0 0-255,0 0-97,0 0-96,18 0-96,3-20-96,-1 20 32,0 0-96,0-19-128,0 19-417,-1-21-192,1 2-416,0 19-1057,0-20-1986</inkml:trace>
  <inkml:trace contextRef="#ctx0" brushRef="#br0" timeOffset="5">9567 13771 10826,'-20'0'2434,"20"0"-1921,0 0 255,20 0-63,0 0-513,0 0-192,-1 0 0,21 0 32,-19 0-64,17 0 32,-18 0 0,21 19 0,-21-19-96,-1 0 0,-19 20 192,0-20 0,-19 20 96,-1-1 97,0-19-97,-1 21-192,-17-1-353,18-1-672,20 2-1825,-21-21-3364</inkml:trace>
  <inkml:trace contextRef="#ctx0" brushRef="#br0" timeOffset="6">5518 13253 5220,'0'20'2595,"0"-20"-1250,0 0-352,0 0 160,-20 0-352,20 0-385,0 0-223,0 0-1,0 0 96,20 0 0,-20 21-31,0-2-33,0 1-32,0 40-128,0-21-32,0 41-32,0-20 0,0-1-32,0 21 0,0-20 64,-20-1 0,20 1 0,0-20-32,0-1 0,0 1 0,0-20 0,0 0-96,0 0 0,0-1 64,20-19 0,-20 0-32,20 0 64,-2 0 0,3 20-64,-1-20-321,20 0 65,-21 0-64,21 0 127,19 0 225,-19 0 32,19 0 0,2 0 128,-3 20 65,3-20-1,-2 0-64,20 0-96,2 0-64,-2 0 32,0 0 32,0 0-32,0 0 0,-19 20 0,19-20 32,0 0 64,0 0 96,21 0-64,-20 0-96,-1 0 0,0 0 1,0 0-33,2-20 0,-2 20 32,0 0-32,0 0 0,-18 0 32,-2 0 0,0 0 0,-19-20 0,0 20 32,-1 0 160,-19 0-32,0 0-96,-20 0-64,20-20-64,-20 20 0,21 0 32,-21 0 0,18 0 0,-18 0 0,20 0 0,-20 0 32,21 0-32,-1 0 0,0 0 32,-2 0 192,-18 0 129,21 0 255,-21 0-63,0 0-193,20 0-31,-20 0-1,0 0-32,0-19-448,0 19 512,0-20-63,0 20-257,0-20 64,0-20-160,0 20-32,0-19-161,0-21-95,0 0-225,20 0 1,-20 1 95,20-1 289,-20-19 0,19 19-32,-19 21 160,0-1 64,20-1-32,-20 2 0,0 19-96,0 1-33,0 19 1,0-21-160,-20 21 64,20 0 160,0 0 96,-19 0 0,-1-20 32,20 20 32,-20 0-64,0 0-32,20-19 0,-21 19-32,-17 0 64,18-20 96,-1 20 32,-17 0 32,-3-20-96,-18 20 32,19 0-64,-20 0-64,-19 0 32,20 0 0,-20 0 32,-2 0 0,2 0 32,-20 0 96,20 0-64,-21 0-96,21-20 33,-20 20-1,18 0-97,2-20-31,-20 20-32,20 0 32,-20 0 128,20 0-32,-20 0-32,-1 20 128,1-20-64,0 20 96,0-20 1,18 0-97,2 20 160,20-20 160,-1 0-128,1 0-192,0-20 0,-2 20-96,23 0-128,-3 0-1057,1 20-1794,20 0-2979</inkml:trace>
  <inkml:trace contextRef="#ctx0" brushRef="#br0" timeOffset="7">10203 12916 2274,'0'0'352,"-20"0"257,20 0-225,0 0 545,-21 0 352,21 0-512,0 0 32,0 0 191,0 0 226,0 0-97,0 0-64,0 0-96,0 0-129,0 0-223,-20 0-321,20 0-96,0 0-96,0 0 1,0 0-1,0 0 0,-20 0 192,20 0 96,0 0-159,-18 0-65,18 0-64,-21 0-96,21 0-32,-20 0 32,20 0-32,-20 0 32,0 0 32,20 0 0,-19 0 64,-1 0 0,0 20 0,0-20 0,0 0-64,1 0 0,-1 0-64,0-20 0,0 20 32,0 0-64,1 0 128,-1 0-32,-21 0 0,21-21 0,2 21 64,-2 0 0,-1 0-31,1 0-33,-19 0-32,19 0 0,0 0 32,0 0 32,0 0 0,1 0 64,-21 0-32,20 0 64,0 0-160,-1-19 64,3 19-64,-22 0 64,19 0-96,1 0 96,-19 0 96,19-20 65,0 20-65,-19 0-96,19-19-32,0 19-32,-20 0-32,21-20 32,-21 20 32,20 0-32,-19 0 64,19 0 32,-20 0 0,19 0 0,-17-21-32,17 21 32,-19 0-160,1-20 385,19 20-353,-20 0 192,21 0-64,-21-19-32,0 19 64,20 0-96,-19 0-32,-2-20 0,3 20-32,-3 0 64,1 0-32,1-20 64,-21 20-64,21 0 128,-21 0-224,21 0 192,-22-20-64,23 20 32,-3 0-96,-18-20 32,19 20 96,-19-20-160,19 20 32,0-19 32,-19-1 64,18 20 0,3-20 0,-3 20 65,-18-20-65,19 20-64,1-20-32,-1 20 64,0-19-32,-19-2 0,18 2-257,3 19 514,-23-20-257,23 0 32,-3 20-64,2-21 64,-1 21 96,20-19-128,-20-1 64,1 20-32,-1-20 0,1 20-64,-1-19 64,-1-2-64,2 21 64,-21-20 0,21 1-32,-1-1 96,20 0-96,-19 0 64,-1 20 0,20-20-64,-19 0 64,-1 1-32,1 19 0,19-20-32,-21 0-192,3 0 480,-3 0-192,21 0 1,-20 1-97,21-1 96,-21 0 0,0 0-32,21 0 32,-21-20 96,-1 21-128,3-2-64,17-18 96,-19 19-64,1-20-256,-1 20 480,20-19-96,-19 19 33,-1-20-193,20 20 96,-19-19 64,-1 19 0,19-20 64,-17 20-224,18-20 64,-21 0-32,23 21-32,-23-21 32,1 0 96,20 0-96,-19 20 33,19-19-33,-20-1 32,21 1 0,-1 19-32,0-20 64,-21 0-64,23 0 64,-2 1-64,-1-1 0,1 0-32,0 0 96,2 20 64,-3-19-32,1-1-32,0 0-160,0 1 192,1-21-128,-1 20 0,0 0 0,0 1 33,0-1 31,1 0 32,-1 20-96,-20-19 128,19-1-192,3 0 192,-2 0-128,-21 1 64,21 19-96,-18-20 128,17 0-128,1 0 96,-20 1-64,21 19-32,-1-20 96,-20 0 64,20 1-192,1 18 96,-1-18 64,0-1-96,0 0 64,-1 1-64,3-1 64,-2 0-32,0 0 32,-1 1-96,1-22-128,2 22 513,-3 0-321,1-21 128,0 20-256,0 0 96,1-19 64,-1 19-32,0-20 64,-20 20-64,21 1-128,-1-1 128,0-19-32,0 19 0,0 0 32,1-20 64,-1 21-64,0-21-32,-1 21 64,-17-22 0,18 22-32,-1-21 32,1 21 0,0-21 0,0 21-64,1-21 32,19 0 0,-20 20-32,0-19 0,20-1 32,-20 0-64,0 0 128,20 1 33,-19-1-161,-1 1 64,20 19 96,-20-19-128,0-1 0,20 1-96,-20 19 32,1-20-65,-1 20 33,20 20-160,-20-20-385,20 21-1024,-21-1-1570,21 0-6566</inkml:trace>
  <inkml:trace contextRef="#ctx0" brushRef="#br0" timeOffset="8">9944 12916 448,'20'0'-32,"0"0"-383</inkml:trace>
  <inkml:trace contextRef="#ctx0" brushRef="#br0" timeOffset="9">5656 7888 7975,'0'20'865,"0"-20"-225,0 0 1314,0 0-192,20 0-225,0 0-544,20 0-352,19-20-129,0 20 161,2 0-256,38 0-97,0-20-160,0 20-64,21 0-64,-1-19 64,-1 19-96,-19 0 96,20-20-96,-19 20 0,-1 0-224,0-20 544,-18 20-320,-22 0-224,-39 0-929,0 0-1281,-20 0-4164</inkml:trace>
  <inkml:trace contextRef="#ctx0" brushRef="#br0" timeOffset="10">10242 12995 7943,'0'-19'737,"-21"-1"-641,21 20 160,-18-20 801,18 20 384,0-20-127,-20 20-353,20-21-33,0 21 1,-21-19-128,1-1-481,20 20-224,-20 0-160,2 0 0,-3 20 64,1 20-64,0-20 64,0 20-32,20-21-32,0 1 32,20 20-32,0-20 32,21-20 0,-3 20 64,3-20-32,-3 0 32,3-20 32,-1 0-32,-21 0 64,1 0 96,0-19 1,-20 19 127,-20 0-32,0-21-160,-19 22-96,-1-1 32,1 20-64,-2 0-64,1 0 32,1 20-64,-1-1 32,20 2 0,1 19 64,19-1-32,0-19-128,19 20-32,1-20 128,20-20 32,-1 0 96,1 0 0,1-20 64,-2 0-32,-19-20 288,0 21 65,0-21 63,-20-1-255,-20 2-225,0 20-32,-21-22-32,3 21-65,-3 20 65,3 0-32,-3 20 32,1 1-32,21 18 64,-1 0-32,20-18 32,0 19-64,20-20-32,19-1 96,-19-19 0,39 0 32,-19 0 32,1 0 32,-23-19-96,3-1 64,-1 0-32,-20-21 64,0 22-31,-20-20-33,-1 19-32,-17-21 0,17 22-97,-19-1 1,1 20-288,-1 0 576,20 39-288,1 2 96,-1-2-32,20 0 64,0 2-96,20-21 32,-1 19-64,21-19 64,1 0 160,-3-20-192,3 0 160,-21 0 0,-2 0 64,3-40-64,-21 21-32,-21-21-32,3 20 65,-2-20-194,-1 20-95,-19 20 32,22-19-160,-23 38 192,21 1 32,0-1 96,20 2-96,0 19 63,0-20 1,20-1-32,0 1 64,21-20-128,-3 0 32,3 0 192,-21 0 96,19-20-63,-39 1-1,20-1 0,-40 0 96,20 0 32,-39-1-224,19 21-64,-21-19-128,3 19 32,17 0-96,-19 19 32,20 2 160,20-1-65,0 20 33,0-21-96,20 1-192,0 0-321,21-20-864,-23 0-1666,22 0-3395</inkml:trace>
  <inkml:trace contextRef="#ctx0" brushRef="#br0" timeOffset="11">10183 12956 12619,'-21'20'641,"21"-20"-1730,0 0-1954,0 0-4068</inkml:trace>
  <inkml:trace contextRef="#ctx0" brushRef="#br0" timeOffset="12">10183 12976 6245,'0'0'5638,"-21"0"-5894,21 0-2723,0 0-4965</inkml:trace>
  <inkml:trace contextRef="#ctx0" brushRef="#br0" timeOffset="13">10221 12956 10954,'-18'20'-64,"18"-20"-3492</inkml:trace>
  <inkml:trace contextRef="#ctx0" brushRef="#br0" timeOffset="14">10262 13015 15246,'-41'20'-1730</inkml:trace>
  <inkml:trace contextRef="#ctx0" brushRef="#br1" timeOffset="15">5358 13174 5605,'0'0'961,"20"0"-161,-20 0 1571,0 0 191,0 0-928,0 0-609,0 0-64,0 0 96,0 0-289,0 0-223,0 0-161,-20 0-31,20 0-129,0 0 0,0 0-64,-20 0 0,20 0-64,-19 0 32,19 0-31,-20 0-65,0 0 32,0 0 0,-19 0 0,19 0 0,-20 20 0,1-20-32,19 0 0,-21 0 32,3 0 32,-3 0 32,1 0-64,21 0-32,-21 0 64,20 0-64,-19 0 65,19 0-65,-20 0 32,19-20-32,3 20-64,-22-20 0,-1 20 96,23 0-64,-23 0-32,1 0 32,20 0 128,-19 0-96,-1 0 64,1-20-32,-1 20-64,20 0 32,-19 0-32,19 0 0,-21 0 96,3 0-160,-3 0 160,21 0-96,-19 0 64,19 0-32,-20 0-32,1 0 0,19 0 0,-20-19 32,20 19 32,-19 0-32,-2 0 96,21 0-64,2 0-96,-23 0 225,21 0-514,0 0 674,0 0-449,1-20 96,-1 20 0,0 0-65,0 0 194,0 0-225,1 0 128,-1 0-32,0-20 0,0 20 64,20 0-160,-20 0 128,1 0-97,19 0-31,0 0 64,0 0-64,0 0-256,0 0 544,0 0-320,0 20 160,0-20-64,0 0 32,0 0-160,0 0-192,0 0-193,0 0 65,0 0-481,0 0-737,0 0-1057,0 20-2017,0-20-5156</inkml:trace>
  <inkml:trace contextRef="#ctx0" brushRef="#br1" timeOffset="16">3710 12936 3555,'20'0'4644,"-20"20"-4548,20-20 32,-20 0 609,0 0 64,0 0-609,0 0-96,0 0 128,0 0 449,-20 20 64,20-1-193,-20-19 33,1 20-65,-1 0-159,0 0-193,0-20-96,-19 20 0,-1 0 320,20 0 129,-19-1-321,19 1-128,-21 0-32,41 0-64,-20-20 288,20 0 449,20 20-32,1 0-417,19-1-96,-1 1-96,1 1-32,-1 18-160,1-19-288,0-1-257,-1 2-224,-19 18-993,0-18-3555</inkml:trace>
  <inkml:trace contextRef="#ctx0" brushRef="#br1" timeOffset="17">3254 8723 1,'20'20'1312,"-20"-20"1538,0 20-159,0-20-385,0 20-256,0-20-288,0 0-449,0 20-416,0-20-96,0 0 224,0 0 0,0-20-513,0 0-352,0 0-96,0-20 32,0 0 65,0 0-33,0-19 160,0 0-384,0-1 608,0-20-352,0 21 1,0-21-97,0 1 128,0-1-64,-20 0 32,0 1-32,0-20 32,1 0-31,-1-1-129,0-19 96,0 19-64,0 1 0,1 0-32,-1-20 32,0 19-64,0 1-32,-1 0-65,3 19-31,-2-19-32,20 19 32,-21 1 128,1 20 64,20-1-32,0 20-64,-20 21 32,20-2-288,0 1-321,0 20-512,0 0-705,0 0-32,0 20-31,0 1-1026,0-2-1954</inkml:trace>
  <inkml:trace contextRef="#ctx0" brushRef="#br1" timeOffset="18">2580 6677 15246,'-20'19'641,"-1"-19"-1090,42 0 481,-1 0 609,-2-19 224,3-21-513,19 0-256,-1-20 0,1 21 353,0-21-1,-21 1 0,21 18-223,-20-18 63,-20 19-224,0 1 320,20 18-256,-20 2-64,0-1-128,0 20-64,0 0-224,21 0 416,-3 20 64,2-1-64,0 21-32,21 1 0,-2-2 0,1-19-32,19 20-32,-19-1-256,-1-19-160,1 0-545,0 0-1442,-40 20-9992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18342 4431 14381,'-20'0'833,"20"0"-609,0 0-160,20 0 641,-20 20 384,19 0-577,1 19-384,0-19-31,20 20-129,-21-20-289,1-1-480,0 2-320,0-2-1185,1-19-2434</inkml:trace>
  <inkml:trace contextRef="#ctx0" brushRef="#br0" timeOffset="1">18559 4371 15150,'0'20'961,"20"0"-705,-20 0 353,0 0-321,20 0-192,1 19-256,-21 1-833,40-20-865,-21 19-4516</inkml:trace>
  <inkml:trace contextRef="#ctx0" brushRef="#br0" timeOffset="2">18877 4689 14285,'20'19'-96,"0"2"-128,-20-1 448,20 20 128,19 20 1,-19-1-321,0 1-289,21-1-223,-23 1 448,3-21 64,-21 1 256,0 1 705,0-2 256,-21-19-32,3-1-63,-23-19-65,1 21-353,22-21-255,-23-21-257,21 21-160,-19-19-256,19-21-513,0 21-864,0-22-577,0 1-1922,1 1-8712</inkml:trace>
  <inkml:trace contextRef="#ctx0" brushRef="#br0" timeOffset="3">18937 4510 5413,'21'-20'10442,"-21"20"-10026,0 0-192,0 0 449,0 0-609,0 20-545,0 0-2113,18 0-5798</inkml:trace>
  <inkml:trace contextRef="#ctx0" brushRef="#br0" timeOffset="4">19156 4649 14798,'0'0'736,"19"20"-768,-19-20 352,0 20 225,20 20-33,0-20-383,0-1-161,0 2-257,-1-2-319,1 2-129,0-21 64,0 0 193,-20 0-1,20-21 385,-20 21 225,0-19-97,0-2-64,0-18 32,19 18 0,-19-18 0,0 19 32,0 1 416,-19-2 545,19 21 192,0-19-352,0 19-545,0 19-192,19-19 32,-19 21-32,0-2-32,20 1-128,-20 19-64,20-18-544,1-1-834,-21-20-1024,20 19-3460</inkml:trace>
  <inkml:trace contextRef="#ctx0" brushRef="#br0" timeOffset="5">19592 4570 16047,'0'0'512,"0"0"-448,0 0 673,-19 0-641,19 0-128,0 20 0,0-1 0,0 2-192,19 18-129,1-19-95,0-20 352,0 19 64,-20 2 32,20-21 0,-20 20 160,0-20 256,0 0 161,-20 0-65,20 0-191,-20 19-225,0-19-64,0 0-320,1 0-769,-1 0-1570,20 0-4291</inkml:trace>
  <inkml:trace contextRef="#ctx0" brushRef="#br0" timeOffset="6">19672 4609 12684,'39'0'384,"-19"0"641,20 0 1153,-1-19-705,2-1-159,-3 0-642,23 0-512,-22 0-352,-19 0-673,-20 1-576,0-1-3139</inkml:trace>
  <inkml:trace contextRef="#ctx0" brushRef="#br0" timeOffset="7">19790 4411 12427,'20'79'1281,"-20"-39"513,20 0 448,1-1-1057,-1 1-608,-2 0-577,2 0-577,-20-20-672,21 20-1473,-21-21-4517</inkml:trace>
  <inkml:trace contextRef="#ctx0" brushRef="#br0" timeOffset="8">19434 5663 11883,'20'40'544,"-20"-20"225,-20-20 1601,20 0-384,-21 0-673,21-20-672,-20 1-225,20-22-127,-20 1-33,20 21-288,0-21 64,0 20-128,20 0 96,0 0-96,-20 0 0,21 1-33,-1-1 65,0 20-384,-2 0-385,3 0 0,-1 20-512,0-20-1313,0 19-2307</inkml:trace>
  <inkml:trace contextRef="#ctx0" brushRef="#br0" timeOffset="9">19632 5504 12043,'0'0'1313,"0"0"-224,0 0 192,0 0-896,20 0-289,-20 20-96,20-20-288,-1 0-577,1 0-1089,0 0-1441,0 0-2499</inkml:trace>
  <inkml:trace contextRef="#ctx0" brushRef="#br0" timeOffset="10">19731 5365 7334,'-40'-39'2979,"40"-2"-2050,0 22-288,0 19-1026,0-20-1280,0 20-1826</inkml:trace>
  <inkml:trace contextRef="#ctx0" brushRef="#br0" timeOffset="11">19909 5326 13933,'-20'19'448,"20"1"-64,-18-1 673,-2 2-768,20-1-257,0 0-64,0-1-160,20 1-257,-2-20-159,-18 0 287,41 0 321,-21 0 0,-20-20-96,20 1 160,-1-1 160,-19 0 193,0 20 31,0-21-224,0 21-224,0 0-96,0 0-224,20 21 160,-20-1 224,20 19-128,-20 1 64,20 20 96,0-21-96,-1 1 0,1 1 32,0-2 32,-20 0 417,0-18 704,0-1 192,-20-1-128,0-19-224,-19 0-384,19 0-257,-20-19-320,1 19-288,-2-41-417,21 21-800,2 1-833,18-1-1794,0-20-9000</inkml:trace>
  <inkml:trace contextRef="#ctx0" brushRef="#br0" timeOffset="12">19731 5564 11242,'0'0'833,"0"-20"-353,0 20 1763,0 0-450,0 0-512,0 0-320,0 0-96,0 0-224,0 20 320,0 0-481,0-1-224,0 21-256,20-20 96,-20 20-480,20-20-769,-1-1-865,1 1-3331</inkml:trace>
  <inkml:trace contextRef="#ctx0" brushRef="#br0" timeOffset="13">20168 5067 13452,'0'40'256,"19"0"769,-19-1 225,20 21-225,-20 0-449,20-21-448,0 21 32,-20-20-160,21-1-32,-21-19 128,20 0-63,-20 0 31,0-20-32,0-20 128,18 0-192,-18 0-289,0 0 65,21-19 128,-21 19-96,0-1 224,20 2 192,-20-1 64,0 20 161,20 0-161,-20 0-224,20 20-32,-1-20-32,-19 19-96,20 2-289,-20-1-351,20-20-642,-20 20-1344,20-20-3140</inkml:trace>
  <inkml:trace contextRef="#ctx0" brushRef="#br0" timeOffset="14">20466 5285 13068,'20'-19'224,"-1"19"673,1 0 1217,0 0-673,0 0-256,19 0-576,-19-20-449,20 20-96,-19-20-544,-3 20-513,-18-19-929,0 19-3299</inkml:trace>
  <inkml:trace contextRef="#ctx0" brushRef="#br0" timeOffset="15">20585 5047 13484,'19'60'833,"1"-20"833,-20 20 448,20-21-961,0 0-705,-20 2-416,21-22-320,-3 20-385,2-18-544,1-21-2018,-21 0-7463</inkml:trace>
  <inkml:trace contextRef="#ctx0" brushRef="#br0" timeOffset="16">20883 4829 17296,'0'59'416,"0"-39"-416,0 0 160,0 20-63,0-21-450,19 1-896,1 0-2370,-20 0-4645</inkml:trace>
  <inkml:trace contextRef="#ctx0" brushRef="#br0" timeOffset="17">20982 4928 16303,'19'0'576,"-19"20"-159,-19 0-1,19-1-63,0 21-2147,-20-20-7687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7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23343 4868 3619,'0'0'5958,"-18"0"-5446,18 0 481,0 0 833,0 0-289,0 0-768,0 0-417,18 0-160,-18 0-95,21-19 95,-1 19-192,0 0 160,0 0-160,-1 0 0,1 0 0,0-20-32,-20 20 0,20 0 32,-20 0 32,0 0 64,0 0-64,0 0 0,0-21-64,0 21-64,-20 0-32,20 0-32,-40 0-97,21 21 33,-1-21 224,-20 20-32,1-1-128,-1-19 160,19 20-32,1 0 32,2 0-128,18-20-64,18 0-417,-18 20 161,41-20-353,-21 0 449,0 0-321,-2 0 641,3 0-481,-1 0 609,20-20-128,-21 20 32,1-20 0,-20 20 0,20 0-32,-20-20 64,0 20-128,-20 0-192,20 0-865,-39 0-3491</inkml:trace>
  <inkml:trace contextRef="#ctx0" brushRef="#br0" timeOffset="1">23343 4948 4612,'21'0'32,"-1"0"-3075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8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23244 6200 11530,'0'0'1570,"0"0"-994,0 0-31,0 0 96,20 0 384,21 0-129,-21 0-511,-2 0 63,23 0-160,-1-21-127,-1 21-418,21 0 642,-21-19-513,1 19-289,1-20 1,-23 20-417,2-20-160,-20 20-1025,0 0-320,0 0 833,-20 0 223,-18 0-639,17 0 575,-19 20 1314,21-20 32,19 20 64,0-1 513,0 2 352,0 18-129,0-18-127,19 18-321,1 0 321,21 2 128,-21-22 0,-2 21 672,-18-20 225,0 0-161,0 0-288,-18-1-416,-2 1-385,-1-20-95,-19 20-225,1-20-160,-1 20 32,0-20-481,1 0-447,19 20-546,0-20-2017,20 0-641</inkml:trace>
  <inkml:trace contextRef="#ctx0" brushRef="#br0" timeOffset="1">23781 6498 13901,'0'0'512,"0"0"-384,0 0 1666,20 0-801,20 0-481,-21 0-191,21 0-193,0 0-32,-1-20-128,-19 20-385,21 0-736,-23 0-1345,-18-20-2851</inkml:trace>
  <inkml:trace contextRef="#ctx0" brushRef="#br0" timeOffset="2">23880 6338 13741,'0'21'1377,"0"-1"-961,0-1 481,0 21 256,20 0-640,0-20-417,-20 19-449,20 1-608,-20 1-768,19-3-1762,1-17-3716</inkml:trace>
  <inkml:trace contextRef="#ctx0" brushRef="#br0" timeOffset="3">24078 6637 9961,'0'19'1666,"0"2"-1666,0-21 608,0 0 2275,0 19-1602,0-19-448,0-19-545,0 19-128,0-21 0,0 2-384,0 0-32,0-2-128,0 1-193,20 0 0,-20 0 97,21 20-32,-1-20 191,-2 20 193,23 0-64,-21-19-321,19 19 385,-19 0 96,0 0 32,0 0 0,-20 19 192,0-19 225,0 0 95,0 0 1,-20 0-225,0 20-128,0-20 193,1 20-1,-1-20-256,0 20-64,20 0-32,0 1-128,0-21-128,0 19-193,20 0-95,19-19-129,-19 0 193,0 0 159,20 0-63,-21-19 256,1 19 0,-20-19 32,20 19-257,-20-21-576,0 1 97,0 0 415,0 0 641,-20 20 1090,20-20-353,0 20-385,0 0-95,0 20 95,0-20-223,0 20-161,0 0-64,0 0-416,20 1-737,0-2-257,0-19-704,1 19-896</inkml:trace>
  <inkml:trace contextRef="#ctx0" brushRef="#br0" timeOffset="4">24457 6478 8391,'0'-20'3139,"0"20"-5285,0-20 513,0 20 1537,18 0-2178</inkml:trace>
  <inkml:trace contextRef="#ctx0" brushRef="#br0" timeOffset="5">24516 6637 2178,'20'59'1185,"-20"-38"993,0-21 1249,0 19-1249,0-19-961,-20 0-896,20 0-386,0-19-31,20 19-128,-20-21 96,20 2 128,-20-2 128,18 2 385,3 0 416,-21-2 544,0 21-96,0 0-352,20 21-512,-20-21-321,20 19-32,-20 0-352,0 2-417,20-2-864,-20-19-1474,0 21-5189</inkml:trace>
  <inkml:trace contextRef="#ctx0" brushRef="#br0" timeOffset="6">24734 6100 2914,'20'0'14030,"-40"0"-14191,20 20 450,-20 0 1152,20 0-768,0 20-321,-20 20-64,20-21-256,0 21-96,0-1-96,0 1-384,20-1-513,0-19-577,0 1-1281,-1-22-2370</inkml:trace>
  <inkml:trace contextRef="#ctx0" brushRef="#br0" timeOffset="7">24953 6299 7110,'18'-20'7175,"-18"20"-7655,0 0 960,-18 0 865,18 0-928,0 20-193,-20 0 96,20 20 1,0-1-193,0 1-96,20 0-321,-20-1-127,18-19 128,2 20 96,1-40 224,-1 20 128,0-20 128,-1 0 128,1-20 97,0 0-225,-20 0-64,20-19-96,-20 19-224,0-20-416,-20 0-545,20 1-833,-40-1-480,21 20 2050,-1 0 352,-21 1 288,21 19 449,2 19-65,18 1-255,-20 0 31,40-1-448,-2 22-416,23-22-385,-1-19-576,-1 20-865,1-20-3684</inkml:trace>
  <inkml:trace contextRef="#ctx0" brushRef="#br0" timeOffset="8">25012 6140 13068,'59'20'673,"-19"-1"544,-20 21 1153,0 1-801,19-2-928,-19 0-513,0 2 0,0-2-64,1 1-32,-21 0-448,0-1-545,0 1-512,-21 1-1090,1-3-1312,-20-17-4165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23443 6836 11979,'20'0'769,"-20"0"-769,0 19 704,0 1 674,0 0-834,20 0-384,-20 0-64,0 19-32,0-19 64,0 20-31,-20-20 319,0 19 385,1-18-289,-21-2-95,-1 2 95,-17-2-416,-22-19 289,20 0-129,-19-19-64,20 19 32,-1-21 161,21 2-161,-1-2-128,19 21-128,3-19-96,-2 19-32,20 0-513,20 0 0,-2 0 257,3 19-417,19-19-576,-1 0-994,-39 21-1152,20-21-4260</inkml:trace>
  <inkml:trace contextRef="#ctx0" brushRef="#br0" timeOffset="1">23086 6955 11370,'-40'0'-128,"1"0"-128,-1 19 672,-19-19 1090,19 20-641,1 0-225,-2 0-63,1 0-225,1 0-64,19-1 65,20 2 159,0-2-224,0 2 193,20-2-193,1 1-128,17 0 64,3-20-95,-3 20-129,3 0-225,-1-1-319,-1-19-1090,-19 20-1985,-20 0-8072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16277 8386 16143,'-20'0'416,"20"0"-384,0 0 449,0-21 191,0 1 257,0 1-512,20-21-161,0 0-160,0 1 224,-1 18-96,1-18 161,0-1-97,0 0-128,19 1-128,1-2-32,19-18 0,-18 19-32,-1 1-128,-1-1-288,-19 20-129,0 0-256,0 0-448,-20 20-609,0 0-576,0-19-2018</inkml:trace>
  <inkml:trace contextRef="#ctx0" brushRef="#br0" timeOffset="1">16496 7610 11562,'-21'-19'1346,"21"-2"-1154,21 21 352,-1 0 353,-2-19 320,23 19-320,-1-21-608,19 21-257,0 0-32,-19 0 32,0 21-32,-1-21-32,-19 19 0,1 21 32,-21-21 96,0 22 32,0-1-32,-21-20 32,1 19-64,20 1-64,-20-20 0,20 19-160,-19-19-417,19 0-896,0 0-2467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18877 7491 14189,'20'0'384,"0"39"-256,-20-18 321,20 19 223,1-2-63,-3 3-257,2-1 33,0-1-1,1 1-384,17 0 513,-17-1-97,-1-19 129,0-20-97,19 20 257,-19-20 63,0 0-31,20-20 192,-21-19-321,21-1-95,0 0-321,-1-19-224,2 19-416,-1-1-129,-22 22-384,3 0-672,-21-2-449,0 21-1858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19235 8147 7463,'0'-20'2017,"-20"0"-1184,20 0-609,0 20 513,-20-20 544,0 0-384,1 1-480,-1-1-97,0-1-32,0 21 97,-1 0-97,-17 21-224,-3-1-64,3-1-32,-3 21 0,21 0-64,-19 0 0,19 0 64,20-1 32,0 21-32,0-1 64,39 1-32,1-21 0,19 2-32,2-22-97,-2 1-127,1 0 224,-1-20 224,20-20 193,-19 0 191,-1 1 65,2-41-129,-2 1-191,-19-1-193,-21 0 0,1 1 32,-40-1 128,1-20 33,-21 41 31,-1-21 128,-17 20-31,-22 20-97,0 0-288,1 20-64,20 20-672,-20 0-930,18 20-2466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16099 8783 8520,'-41'0'4484,"21"0"-3331,0 0 96,20 0-96,0 0-128,0-20-480,20 20-257,21 0 32,-1 0-256,19-20 0,0 20-128,-19-20-64,19 20-320,-19-20-257,1 20-416,-23 0-448,-18-19-481,0 19-64,0 0 160,-39 19 576,19-19 1154,-20 20 641,21 0 800,-1 0 160,0 0 0,20 19-480,0-19-608,0 20-161,20 0-32,0-21-64,-1 21-32,21-20 0,-20 0 64,-20 0 128,21 0 353,-21-20 512,0 20 288,-21-20-224,1 0-449,-20 19-223,21-19-257,-21 0-224,0 0-224,21 0-417,-1 0-768,20 0-1890,0 0-4997</inkml:trace>
  <inkml:trace contextRef="#ctx0" brushRef="#br0" timeOffset="1">16615 8981 11402,'0'0'353,"-20"0"287,20 0 1314,-20 0-384,20 0-738,0 0-671,-20 20-97,20 0 32,-21 20-32,21-20-32,0-1-32,21 2 0,-21-2-32,20 1-64,0-20-161,0 20-159,-1-20-385,1-20-672,0 20-769,0-20-1186,0 1-4099</inkml:trace>
  <inkml:trace contextRef="#ctx0" brushRef="#br0" timeOffset="2">16733 9021 4292,'20'0'3042,"-20"20"-2145,0 0 577,0 0-225,0-1-256,20 2-641,-20-2-224,20-19 161,0 20 351,-1-20 129,-19 0-32,20 0-33,0-20-191,-20 1-65,0-2-96,0 2-159,0-1-129,0 0-128,0 20-545,0-20-1024,0 20-2627</inkml:trace>
  <inkml:trace contextRef="#ctx0" brushRef="#br0" timeOffset="3">17150 8703 14669,'-19'-40'673,"-1"40"-705,20 0 769,-20 21 95,0-2 193,20 1-640,0 20-97,0 0 64,0 19 129,0-19-129,0 20-320,0-1 32,20-19-544,0-1-513,0 1-577,19-20-1120,-19 0-3652</inkml:trace>
  <inkml:trace contextRef="#ctx0" brushRef="#br0" timeOffset="4">17409 8842 15855,'-20'-20'544,"-1"20"-736,1 20 288,20 0 480,-18 0 97,18 20-481,0 19-64,0-19-160,18 0 64,2-1-288,1 1-288,19-20-129,-21 0 129,21 0 351,0-20 225,-21-20-32,21 0 32,-20 0 64,0-20 193,-1 21-1,-19-21-64,0 0-192,-19 1-32,-1-1-64,0 20 64,-20-20 0,1 20 64,-1 20 96,1 0-31,19 0-129,0 0 0,-1 20 64,21 0 32,0 0 0,21 0-64,-1-1 0,19 2-32,1-2-128,19 1-321,-19-20-319,0 0-386,-21 0-799,1-20-1571,0 1-3618</inkml:trace>
  <inkml:trace contextRef="#ctx0" brushRef="#br0" timeOffset="5">17567 8684 9064,'0'0'3491,"20"0"-3042,0 19 1312,19 1-127,1 20-321,1-20-448,-3 19-224,3 21-1,-1-20-31,-1 0-417,-19 19-128,0-19-64,-20-1-224,0 1-128,0 20-193,-20-20-448,-20-20-96,21 19-128,-21 1-1281,-1-20-8681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991 9260 3106,'0'19'-1057,"-20"-19"-64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15641 11724 1249,'0'0'-160,"0"0"-928</inkml:trace>
  <inkml:trace contextRef="#ctx0" brushRef="#br0" timeOffset="1">15582 11724 2306,'-20'0'1825,"20"0"-1152,0 0 576,0 0 257,0 0-129,0 0-512,20 0 0,-20 0-161,21 0-223,-3 0-65,2-20-192,1 20-192,-1 0-96,0 0-352,-2 0-385,3 0-288,-1 0-96,-20 0 0,0 0-321,0-20-768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06:02:59.73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4823 6875 6790,'0'0'1794,"0"0"31,0 0-1504,0 0-289,0 20 448,0 0 129,0 20-33,0-1-191,0 21-161,0 0-160,0 19 32,-20 0 32,20 21 0,-20-21 64,20 21-95,0-22 31,0-17 96,0-2 128,20-19 33,-20 0-161,20-1 64,-1-19-160,-19 0 32,20-20 65,20 0-97,-20 0 0,19 20-32,22-20-96,-23-20 32,23 20 32,-2 0 0,0 20-64,1-20 32,19 0 0,0 0 0,2 0-32,-2 0-32,20 0-32,0 0-128,1 0 128,-1-20 32,0 20 32,-20 0-96,20 0 160,-20 0-289,2 0 33,18-20 96,-20 20 0,0 0 32,0 0-160,0 0-289,-18 0 257,-2 0 96,-19 0 32,19 0 128,2 0-32,-3 0 0,3 0-32,-2 0 32,0 0-96,1 0-193,-21 0 129,1 0 32,1-20 0,-3 20 96,-18 0 64,1 0 0,-1 0 0,-2 0 0,-18 0 0,21 0 0,-21 0 32,0 0 64,0 0-64,0 0-32,0-19 32,0 19 64,0 0-64,-21-20 128,21 20 64,-18 0-160,18-20 33,0 0 159,-20 0 256,20 0 33,0-19-289,-21-1-96,21-1-128,0-18-64,0-1 64,0 1-32,0-1 32,0 1 0,21-1 0,-21 21 64,20-1 161,-20 1-1,18-1-160,-18 0-32,21 20-64,-21-20 0,20 20 0,-20 0 0,0 1-32,0-1-32,20 0 64,-20 0 0,0 20 64,0 0 64,-20-20 64,20 20 0,-20 0-95,-1 0-1,3 0 0,-2 0-64,-1-20 64,-19 20-32,1 0 32,-21 0-96,1-19 64,-20 19 64,0 0-64,-20 0 64,-1 0 65,0-20-33,-18 20 32,-22-20 64,1 20 32,-39-20-63,19 20 159,-20-20 32,0 20-191,21 0-161,-2 0-96,2 0 96,39 0-64,0 0 0,19 0-64,21 20 64,0-20-257,39 20-95,1-20 0,-1 0-97,20 0-255,-1 0-193,3 20-128,-2-20-417,0 20-2401</inkml:trace>
  <inkml:trace contextRef="#ctx0" brushRef="#br1" timeOffset="1">5200 7987 3331,'0'-19'5381,"-20"19"-4068,20 0-544,0 0-193,0 0 33,20 0 704,0 0-288,-1-20-288,41 20-321,-1 0-128,22-20 129,-2 0-97,40 20-96,-1 0-64,21-20 33,20 0-97,20 20-64,0-19 32,19-1-64,-20 0 32,-18 20 32,-2-20-32,-18 20 0,-41 0-32,0-20 0,-20 20-32,-20 0-352,-19 0-834,-19 20-1600,-21-20-4197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23226 12360 8263,'0'0'417,"0"0"-193,0 0 2466,0 0-319,0 0-1186,0 0-160,0 19-32,18 1-257,-18 0-191,0-1-193,0 2-63,-18 19-65,18-21-32,0 41-64,-21-20-128,1-1 64,0 1-32,0 0 0,1-1 0,-1 2 64,0-21-96,0 19 0,0-20-128,20-19-128,-19 21-385,19-21-608,0 20-737,0-20-1409,0 0-2915</inkml:trace>
  <inkml:trace contextRef="#ctx0" brushRef="#br0" timeOffset="1">22987 12459 7911,'-20'0'1281,"0"0"-608,20 0 1537,-19 0 0,-1 0-801,20 20-480,0-20-737,0 0 33,20 0-65,-1-20-64,21-1-64,19 2-32,1-1 0,-1 0 32,-19 1-32,-1-2 0,-19 21 96,-20-20 96,21 20 32,-21 0-127,0 0-33,0 20 32,0-20 0,20 21 0,-20-2 64,20 1-64,-20 0 0,18-1 0,-18 2-96,0-1-160,21-20-320,-1 20-673,-20-20-1506,20 19-8007</inkml:trace>
  <inkml:trace contextRef="#ctx0" brushRef="#br0" timeOffset="2">22074 12936 416,'0'-60'9769,"0"40"-7815,0 1-545,0 19 1,0 0-257,0 0-96,0 19-481,0 1-95,0 20 63,0-20 33,0 20-289,0-1 32,-20 1-352,20 20-96,0-21-480,0 1-385,0 0-417,20-1-608,-20-18-2210</inkml:trace>
  <inkml:trace contextRef="#ctx0" brushRef="#br0" timeOffset="3">22430 13134 384,'0'-19'13196,"-18"19"-13164,-2-20 32,-1 20 801,1 0 64,0 0-865,1 0-64,-1 20-96,0-1 64,20 1-160,-20 0-160,20-20-257,0 20-32,20 0-31,0-20-129,0 20-32,-1-20 481,1 0 224,0 0 128,1-20 64,-1 20 32,-20-20 32,18 20-96,-18-20 0,0 20-32,0-20 32,0 20-64,0-20-96,0 20 32,0 0-32,0 20 128,0 0-96,0 0-97,20 0-95,-20-20-128,21 20 256,-1-20 160,-20 19 128,20-19 384,-20 0 193,0-19 128,0 19 0,0-20-161,0 20-255,0-20-65,19 0-192,-19 20-160,0-20-224,0 0-449,0 20-320,0-19-768,20 19-97,0 0 0,-20 19 0,0-19 641,20 0-1762</inkml:trace>
  <inkml:trace contextRef="#ctx0" brushRef="#br0" timeOffset="4">22730 13154 14093,'0'0'352,"-21"0"-320,1 0 705,0 0 96,0 20-833,0-20-128,20 20-65,0-20-191,0 20-513,0 0-160,0-1 160,20-19 289,0 20 352,-20-20 223,20 0 290,0 0 287,-20-20 161,21 20-32,-21-19-161,18-1-320,-18 0-128,0 0-128,0 20-128,0 0-160,0 0 127,0 0-95,0 20-64,20 0 192,-20 0 160,0 19 32,0 1 224,0-20 160,0 19 289,0-18 192,-20-1 192,20-1-64,-18 2-321,-3-21-95,21 0-449,-20 0-96,0-21-96,20 2-417,-20 19-608,20-20-1025,0-1-1953</inkml:trace>
  <inkml:trace contextRef="#ctx0" brushRef="#br0" timeOffset="5">22847 13253 9224,'21'0'513,"-21"20"-481,20-20 1601,0 0 33,0 0-1058,19 0-223,-19 0 127,0-20 1,0 20-225,-20-19 64,19-1-159,-19 0-65,0 20-32,-19-20-64,-1 20-96,-20 0 64,1 0 64,-1 0 64,20 0 32,-1 20-96,21 0 32,0 0 225,0-1-1,21 1 32,-1 1 1,20-2-257,-1 1 32,21 0-64,-21-20 0,21 0-128,-41 0-257,21-20-191,-20 20-865,-20 0-3140</inkml:trace>
  <inkml:trace contextRef="#ctx0" brushRef="#br0" timeOffset="6">23702 13234 13196,'-21'0'0,"21"0"-64,-20 0 608,2 0-95,-23 19-417,21 1 0,-19 20 0,19-20 32,-20 19-64,20-18 32,20-1-64,-20-1-384,1 2-737,19-2-1730,0-19-2434</inkml:trace>
  <inkml:trace contextRef="#ctx0" brushRef="#br0" timeOffset="7">23562 12995 13901,'-19'-19'192,"-1"19"-192,20 0 2050,0 0-545,20 19-832,-1 1-129,1 20 33,21 0 31,-3-1-159,3 1-257,-1 0-128,-1 19-96,21-19-160,-21 0-256,1 0 31,-20-20-191,19 20-417,-19-21-545,0-19-1889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15682 12558 9961,'-41'20'1954,"41"-20"-1314,0 0 513,0-20 577,0 20-897,21 0-513,-1-19-160,18-2 65,3 2-1,-1-1 32,19 0-192,-19-1 128,-21 21 32,1-19-31,0 19-1,-20 0-64,0 0-64,20 19 96,-20 2 0,21-1-32,-21 0 1,18-1-65,2 2 0,0-2-32,1 1-96,-1 0-161,0 20-319,-2-21-609,3 1-1954,-1-20-10890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12347 12677 14990,'-61'-20'672,"41"20"-608,-18 0-64,-3 0-32,2 20 0,19 0 0,0 0-224,0 20 128,40-21-160,0 1 95,19 21 97,1-22-32,19 20 32,-18-18 128,-1-1-32,-1 0 160,-19 0 321,0-1 384,-20 1 96,-20 0-289,0-20-223,0 20-481,1-20 288,-21 0-576,-1 0-385,23 0-865,-2-20-1537,-1 20-2626</inkml:trace>
  <inkml:trace contextRef="#ctx0" brushRef="#br0" timeOffset="1">12564 12737 6021,'40'20'5125,"-20"-1"-4709,-20 1 65,21 1 416,-21-1 64,0-1-673,0 1-160,0-1 0,0 2 192,0-1-95,18-20 127,-18 0-64,0 0-160,0-20-64,0-1-31,0 2-1,0-1 0,0-19-32,20 18 0,-20 1 32,0 1 64,20-1-32,-20 20 96,21 0-64,-1 0-32,-20 20 64,18-1-64,3 22 0,-21-21-64,20-1 0,-20 1-32,0-1 0,20-19 0,-20 21 160,0-21 97,0 0-65,0 0-96,20-21 32,-20 21 32,20-19 32,-1-1 32,1 1 353,0-1-353,0 20-160,-20 0 0,0 20-96,20-20 64,-20 19-64,0 1-288,0-1-257,19 2-512,-19-1-673,20 0-480,0-20-1057,0 0-1538</inkml:trace>
  <inkml:trace contextRef="#ctx0" brushRef="#br0" timeOffset="2">13141 12876 832,'20'-39'5125,"-20"39"-1730,0-20-1185,-20 20-256,0 0-608,20 20-610,-21-20-255,1 19-161,20 1-256,0-1-32,0 2-32,0-1-192,20 0-32,1 0 0,-1-20-1,0 0-63,19 0-64,-19 0 95,-20-20 193,20 0 128,-20 20-32,0-20 33,0-1 31,0 2 96,-20 19 0,20-20 0,0 20-128,0 0 64,0 0-32,0 20-64,0-1 33,20 2-65,0-1-65,-1-20-223,1 20 0,0-20 160,0 0 128,-20 0-32,20 0 0,-20 0 64,19-20 0,-19 20 0,0-20 128,20-1 64,-20-18-32,0 20-63,0-42-65,0 22-32,0-21-64,0 1-129,20-1 33,-20 1 128,0 19 96,-20 19 97,20 21-193,0 21 128,-20-1 224,20 0-128,0 20-96,0 19-96,20-19 0,-20 19-64,20 1-224,0 0-96,1-1-129,-3-40-127,2 22 287,0-21 193,21 0 256,-23-20-31,2 0 159,1 0-128,-1-20 192,0 0 97,0-21-97,-20 22-96,19-40-160,-19-1-96,0 0-32,-19 1-32,19-1 128,-20 21 192,20-1 161,-20 20-65,20 0-192,-20 20 353,20 20 63,0 19-128,0 1-95,0 20-65,20-1-192,-20 1-32,20-1 64,0-18-224,-1-2-256,-19 1-417,20 0-352,0-1-224,-20-19-1666,0 0-7688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18322 13234 13196,'-20'19'64,"20"1"-320,0-20 800,0 21 1058,0-21-705,20 0-449,0 0-160,19-21 65,1 21-129,-1 0-32,21-20-96,-1 1 160,2-1-31,-2 0-161,-19 20-64,19-20-353,-39 0-672,0 20-1217,0-20-3587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12663 13273 7174,'0'-39'7752,"0"39"-7656,0 0 0,0 0 1505,0 0-223,20 19-578,0 22-383,1-22-1,17 40-63,-17-18-65,39-1-256,-21 19 128,1-19-192,0 0-160,-1-1-32,1 1-257,-1-20-288,2 19-416,-21-19-1153,0 1-4260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12803 13532 13965,'0'20'160,"0"-20"-480,0 0 768,-20 20 513,-1 0-641,21-1-224,-18 1-64,-2 20 32,-1-20-64,21 0-64,-20-1-160,20 1-384,0 1-449,0-21-609,0 19-736,0-19-2947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0:14:11.21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15840 4371 12267,'20'40'160,"-20"-20"-128,0 0 32,0 0-864,0-1-5991</inkml:trace>
  <inkml:trace contextRef="#ctx0" brushRef="#br0" timeOffset="1">11869 2602 6918,'0'20'737,"0"-20"-961,21 0 768,-21 0-31,20 0-481,18 0 32,3 0-481,-1 0-223,-1 0-417,1-20-545,0 20-800</inkml:trace>
  <inkml:trace contextRef="#ctx0" brushRef="#br0" timeOffset="2">13179 2662 2370,'41'0'576,"-21"20"706,0-20 159,19 0-961,-19 0-384,20 0-224,-21 0-1441,21 0-2051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0:16:48.142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06:11:37.8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2916 12956 3331,'0'0'1121,"0"0"736,0 0-223,0 0-321,0 0-320,0 0-480,0 0-97,0 0 257,0 0 288,0 0-65,20 0-319,-20 0 0,20-20-129,1 20 0,-1 0-95,-2 0-161,-18-20 0,21 20 32,-1 0 33,0-21 95,0 21-64,-1 0-96,1-19-64,0 19-31,0 0-1,-20 0-96,20 0 0,-1-20 0,1 20 0,-20 0 0,20-19 0,0 19-32,0 0 64,-1 0-289,1 0 514,0 0-257,1-20 0,-1 20 0,-2 0-96,2 0 128,1-21 96,-1 21-224,0 0 32,-1 0 160,1 0-256,0 0 160,-20 0 128,20 0-192,0-20 64,-1 20 0,1-19 0,0 19-32,0 0 0,0 0 64,-20 0-32,19-20 0,21 20 0,-20 0-289,1-20 642,-1 20-385,18 0 96,-17 0-128,-1-20 32,19 20 64,-19-20-32,20 20 0,-1-20 32,-19 20-64,20 0 32,-20-19-32,19 19 64,1 0-32,-19-20 0,17 20 32,-17-20-64,-1 20-257,18 0 578,-17-20-257,19 20-64,-20 0 0,19-20 64,1 20-32,-20 0-32,19-19-33,1 19 65,1-21-32,-23 21 0,23-19-96,-21 19 96,18-20 32,3 20-192,-1-20 512,-21 20-416,21 0 64,0-21 32,-1 21 128,1 0-384,-1-19 96,1 19 96,19-20 64,-18 20-32,-1-20 32,-1 20 0,21-19 32,-21 19-32,21 0 0,-21-21 0,22 21 0,-2-20 0,-19 1 0,19-1 0,-19 20 0,-1-20 0,1 0 32,0 20-64,-1-20 64,22 20 0,-23-20-64,3 1 32,-2 19 0,1-20 32,-20 0-64,19 20 64,1-20-64,0 20 96,-19-20-96,17 0-32,3 20 192,-21-19-96,19-1-32,1 20 0,-20-20 32,19 20 32,-19-20-64,20 0-96,-21-1 192,21 21-64,-20-19 32,19 0-64,-19 19 32,20-21 128,-19 2-128,17-1 1,-17 0-1,19 20 96,-22-20-192,3 0 160,19 0-32,-1 20 0,-19-19-64,20-1 0,-20 0 64,19 0-64,-19 0 32,21 0-32,-21 20 0,18-19 96,3-1-160,-3 0 192,3 0-192,-1-20 96,-1 21-64,1-2 128,-1 2-96,1-2 0,1 2 96,-3-2-128,3 2 64,-3-1 160,3 0-128,-1 0 65,-1 0-33,1 0-96,0-19 64,-21 19-32,21 0 32,1 0-96,-23 1 192,23 19-160,-21-20 0,18-20 192,-17 20-320,19 0 256,-20 1-32,19-2-160,1 1 128,-20 1 0,19-2-32,1 2 32,-20-1-32,-1-20 32,21 20 0,-19 0 65,-1 0-161,-2 1 64,2-1 32,1 0-32,-1 0 32,-20 0 0,20 0 0,-1 1 32,1-1-64,0-1 128,-20-18-64,20 19 32,0 1-96,0-2 32,-1 1-64,1 1 32,0-2-128,0 2 128,1-1 65,-3 0-130,2 0 66,0 0-66,1 1 66,-1-2-1,-2 2 32,3-1-64,-1 0 0,0 0 96,0-20-128,-1 21 128,1-1-64,0-1 32,0 2 32,0-1 0,-1 0-32,1-20-32,0 20 0,0 1-64,0-21 64,-1 20-32,21-20 0,-20 20 0,1-20 64,17 21 32,-17-21-128,-1 20 96,0-20 0,-2 21-160,3-21 256,-21 20-448,20-20 576,0 21-320,0-21-96,0 0 385,-1 20-322,1-20 98,-20 20-1,20-19 64,0-2-64,-20 22-64,20-21 64,-20 20 32,19-20-96,-19 1 224,0 19-160,20-20 128,-20 20-128,20-19 32,-20 18-64,0-18 160,21 19-32,-21 0-96,0-20 0,20 21 1,-20-21 31,0 20-64,18 0 64,-18-20 0,20 20-128,-20 1 192,0-1-32,21-20 64,-21 20-32,0 0-64,0 1 0,0-2-64,0 2 32,0-2 32,20 2 32,-20-1-64,0 0 33,0 0-1,20 0-96,-20 1 64,0-1-257,0-1 482,19 2-161,-19-1-128,0 0 96,0 1-64,20-2 192,-20 1-96,0 1 32,0-21-96,20 20 32,-20 0-32,0 0-64,0 1 64,0-2 0,20 2 0,-20-1-32,0 0 0,0 0 0,0-20 0,0 20 0,20 1 128,-20-1-160,0 20 128,0-21 65,0 2-161,0-1 32,0 20 64,0-20-64,0 0 64,0 0-128,0 0 64,19 1-64,-19-1 64,0 20 32,0-20-64,0 20 96,0-20 0,0 20-96,0-20 64,0 20 0,0 0-96,0-20 32,0 20 32,20-19 0,-20 19-64,0-20 64,0 20-64,0-20 160,0 20-224,0-20 128,0 20-64,0-20 128,0 20-256,-20-21-32,20 21 0,0-19 32,0 19-129,0-19 1,0 19-96,0-21-97,0 21-864,0 0-673,0-19-1633,0 19-8393</inkml:trace>
  <inkml:trace contextRef="#ctx0" brushRef="#br1" timeOffset="1">10580 6537 10249,'0'0'1890,"0"-20"-673,0 20-480,0 20-321,20 0 513,-20 0-256,20 21-129,-20 18 65,18 0 160,3 1-129,-21 39-223,0-20-289,0 21-128,20-1 64,-20-19-192,20-21-65,-20 1 1,20-21-160,-20-19-193,19 0-672,-19-20-1601,-19 0-2980</inkml:trace>
  <inkml:trace contextRef="#ctx0" brushRef="#br1" timeOffset="2">10421 6895 5124,'0'0'3043,"0"-20"-673,0 20 33,0 0-898,0 0-448,0-20-192,0 20-224,0-19-257,19-1-160,-19-20 0,20 20-128,-20-19-63,0-1 63,20 0 0,-20 0 64,0 20 192,20 0-160,-20 0-128,21 0-96,-21 1-64,18 19 64,2 0-64,21 0 0,-3 0 0,3 19 32,-1 1 0,-1 0-160,1 0-577,-1 21-1217,-19-22-3619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06:12:21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10183 12657 15150,'0'0'224,"0"0"-897,0 0 129,0-19 608,0 19 0,0-20 32,0 0-128,0 0-96,0 20-128,0-20-769,0-20-2114,0 21-3940</inkml:trace>
  <inkml:trace contextRef="#ctx0" brushRef="#br0" timeOffset="1">10203 12081 12139,'-20'-59'1025,"20"39"384,-21-21-896,21 3-545,0 17-577,0-18-640,0-1-673,21 0-832,-21 1-2884</inkml:trace>
  <inkml:trace contextRef="#ctx0" brushRef="#br0" timeOffset="2">10183 11366 11659,'0'-20'2114,"-21"0"-737,21 0-833,0 1-608,0-1-416,0-20-417,21 20-1633,-21-19-3428</inkml:trace>
  <inkml:trace contextRef="#ctx0" brushRef="#br0" timeOffset="3">10162 10810 11434,'0'-40'193,"0"20"-97,0-19 288,0 19-64,0-20-128,0 0-192,0 21-544,0-22-2595,0 1-5637</inkml:trace>
  <inkml:trace contextRef="#ctx0" brushRef="#br0" timeOffset="4">10183 10134 6053,'0'-60'993,"0"21"-673,0 19-352,0-20 129,0 20 127,0-19-320,0 18-1794</inkml:trace>
  <inkml:trace contextRef="#ctx0" brushRef="#br0" timeOffset="5">10221 9180 4484,'-18'-20'2050,"18"0"-1730,0 1 641,0-21-577,0 20-416,0 0-1057,0 0-1986</inkml:trace>
  <inkml:trace contextRef="#ctx0" brushRef="#br0" timeOffset="6">10162 8703 8199,'0'-59'-160,"0"38"577,21-18-33,-21 19-416,20 0-288,-2 0-353,-18 1-384,0-1-705,21-1-672,-21 2-127</inkml:trace>
  <inkml:trace contextRef="#ctx0" brushRef="#br0" timeOffset="7">10262 8067 7431,'0'-20'1281,"0"20"-673,0 0 1602,0-19-32,0 19-192,0-20-480,0 20-257,0-21-512,0 21-513,0-19-288,0-1-513,0 20-1377,20-20-2370,-20 0-6566</inkml:trace>
  <inkml:trace contextRef="#ctx0" brushRef="#br0" timeOffset="8">10242 7690 3395,'-21'-40'9609,"3"40"-9257,18-21-32,0 2 193,-20 0 704,20-2-224,0 2-1025,0-2-801,20 1-320,-20 1 352,18-1-288,-18 0-1665,21 0-1474,-21 0-1280</inkml:trace>
  <inkml:trace contextRef="#ctx0" brushRef="#br0" timeOffset="9">10203 7292 1921,'-20'-39'5093,"20"19"-1762,0 0-1249,0 0-1217,20 0-192,-20 20-289,0-19-448,18-2-833,-18 2-1281,0-2-192,0 2-1506</inkml:trace>
  <inkml:trace contextRef="#ctx0" brushRef="#br0" timeOffset="10">10162 6677 8327,'0'-21'801,"21"2"32,-21 0-224,0-22-225,0 21-736,0 0-3204</inkml:trace>
  <inkml:trace contextRef="#ctx0" brushRef="#br0" timeOffset="11">10162 6299 8071,'0'-60'705,"0"40"864,0-20-800,0 1-513,21 19-640,-21 0-4068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22748 2047 7238,'0'-20'2531,"20"20"-2467,-20 20 192,20-1 897,-20 21 0,21 0-32,-1 19-448,-2 22-385,23-22-320,-21 0 64,-20 1 128,20-21-32,-1 1 1,-19-20 287,0-20 321,0 0 416,0 0-320,0-20-737,0 0-192,20-20-257,-20 1 33,20 19-321,0-19 1,0 18-193,-1 21-160,1 0 641,0 21 224,20-2 224,-21 1 192,-19 0 32,20 0-32,-20-1 65,0 1 287,-20 0 161,1-20-160,-1 20-289,0-20-288,0 0-160,0 0-384,20 0-994,0 0-1280,0-20-5062</inkml:trace>
  <inkml:trace contextRef="#ctx0" brushRef="#br0" timeOffset="1">23285 2324 11979,'20'40'128,"-20"-40"-128,0 21 1185,0-2-352,20-19-545,-20 20-256,0 20-32,18-21-737,-18 1-864,21 0-865,-21 0-1794</inkml:trace>
  <inkml:trace contextRef="#ctx0" brushRef="#br0" timeOffset="2">23343 2286 64,'-18'-21'14221,"18"21"-14189,0-20-32,0 20-128,0-20-1281,0 20-898,0 0-5028</inkml:trace>
  <inkml:trace contextRef="#ctx0" brushRef="#br0" timeOffset="3">23582 2345 10986,'-20'0'1281,"1"0"-1313,-1 19 737,20-19 31,-20 0-447,20 21 31,0-21-128,0 19-192,0 1 96,0 20-32,20-21-320,0 1-160,-1 0-1,1 0-127,21-20 480,-21 0 64,-2 20 0,2-20-32,-20-20 224,21 20-64,-21-20 192,0 0 1,0 0-65,0 1-192,0-1 32,0 0 32,0 0 224,-21 1-159,1-2-225,20 21-64,0 0 128,0 21 64,0-21 64,0 39-64,20-19 96,1 0-32,-1-1-128,19-19 64,-19 20-64,0 0-32,0-20 0,-20 0-32,20 0-96,-20 0 64,19-20-192,-19 20-64,0-20-641,20 1-32,0-1 0,-20 20 512,20-20 353,0 20 192,-1 0 225,1 0 127,0 20 32,0 0-127,1-1 31,-21 1 0,18 20-31,-18-20 608,0 0 448,0-1-256,-18-19-416,-23 20-1,21-20-447,-19 0-161,19 0-257,0 0-671,0 0-898,0 0-2306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15562 2385 8584,'0'-21'1345,"0"21"449,0 0-737,0 0-865,20 0 352,-20 21 321,21-2-192,-3 21-225,23 19-192,-21 1 33,0 20-193,19-21 0,-19 1 32,0-21-32,0-20 160,-1 2 193,-19-1 31,20-20 161,-20-20 320,0-1-225,0 2-479,20-20-353,-20-21 416,0 20-288,0-20 0,0 21-32,0-1-256,0 0 64,0 21 95,0-1-447,0 20-673,0-20-961,0 20-2723</inkml:trace>
  <inkml:trace contextRef="#ctx0" brushRef="#br0" timeOffset="1">16099 2483 14317,'0'-19'128,"0"19"96,-20 0 449,20 0-449,-21 0-64,21 19-256,-20 1 0,0 0-96,20 20-288,0-1 95,0-19 97,20 20-225,0-20-351,1 0 159,-1-20 353,0 0 320,-2 0 32,3-20-32,-1 0-225,0 1 65,-20-2 0,0 1-224,0 1-385,0-21-865,0 20-352,0 20 801,-20 0 513,20 0 255,0 0 353,0 20 641,0 0 95,20 0-320,-20-1 1,20 1-65,-1 1 160,1-21 321,0 19 0,0-19 544,-20 0 513,0 0 320,0-19-577,0-2-736,0 21-289,0-39-159,0 39-321,-20-20-64,20 0-385,0 0-480,0 20-480,20 0-320,-20-20-482,20 20-1248,-1 0-2562</inkml:trace>
  <inkml:trace contextRef="#ctx0" brushRef="#br0" timeOffset="2">16435 2523 6918,'0'20'128,"20"0"-96,-20-20 32,0 20-64,0-1 224,0-19-256,20 20 129,-20-20-1,0 0-192,21 0-609,-21 0-1922</inkml:trace>
  <inkml:trace contextRef="#ctx0" brushRef="#br0" timeOffset="3">16634 2483 14733,'-19'0'-160,"19"20"128,-20-20 160,20 20-64,-20 0 129,20 0-225,0 0-97,0 19-351,0-18-481,20-2 64,0 1-416,-1-20 224,1 0 224,0 0 513,-20 0 256,20-20 96,-20 1 64,0-2 0,0 1 64,0 1 64,0-1-96,0 0 0,0 0-128,0 20 641,0 0-33,0 0-608,0 20 129,20 0-97,-20 0 96,19-1-64,-19-19 32,20 20-64,0 1-128,0-2 31,-20-19 97,0 0 65,0 0 159,0 0 416,0-19-608,0 19-384,0-21-32,0 1-417,0 1-480,0-1-225,20 0 481,-20 0 1121,19 20 833,-19 0 769,20 0-353,-20 0-320,20 0-384,-20 0-321,21 20-256,-21 0-128,20-20-64,-20 20-256,0-1-65,0-19-448,20 0-544,-20 0-801,18 0-128,-18 0-1666</inkml:trace>
  <inkml:trace contextRef="#ctx0" brushRef="#br0" timeOffset="4">16992 2583 672,'20'19'4228,"-20"1"-3331,0-20 352,0 0-384,20 21-96,-20-21-193,19 0-255,-19 0-129,20 0 0,0-21 128,0 21 161,-20-20-161,20 1-288,-20-1 0,19 20 0,-19-20-128,0 0-449,-19 20-255,-1 0-962,0 20 641,20-20 1057,-20 40 640,20-21-63,0 1-417,20 1 96,-20-2 289,40 1 159,-21 0-415,21-1-1,0-19 192,-21 0 1,21-19 127,-19 19 65,-1-20 191,-2 0-95,-18 1-257,0-2-95,0 1-33,0 20-192,-18-19-128,-2 19-96,-1 0 0,1 0 128,0 19 0,1 1 0,19 1-32,19-2 0,1 1-256,0 0-64,21-20-225,-3 19-576,3-19-1025,-2 0-1602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4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13776 13413 5541,'0'0'4004,"0"0"-3492,0 0 673,0 0 641,0 0-865,0 0-801,0 0 320,0 0 97,19 0-161,-19 0-31,20 19-65,0-19-64,0 0 129,1 0-1,-3 0-64,2 0 33,21 21-1,-3-21-96,3 19-160,18 1 0,21-20 65,-1 20-129,21-20 128,-1 0-128,20 0 64,-20-20 0,39 0-64,-18 1 96,-1-21 0,0-1 64,1-18-31,-1 19-33,-20-19-96,-20-1 96,1 1-128,-1 19 64,-39-20 32,-1 1 64,1 18-192,-20 2 160,-20-21-32,20 21 128,-20-1-416,0 0 513,19 20-257,-19 1-128,0-1-32,20 0 96,-20 20-97,0-20 33,20 0-352,-20 1-705,20 19-513,-20-21-1280,0 21-4101</inkml:trace>
  <inkml:trace contextRef="#ctx0" brushRef="#br0" timeOffset="1">15582 11704 128,'0'0'5573,"0"0"-5925,21 0 352,-21 0 320,0 0 641,0 0-32,0 0-161,0 0-127,0 0 128,0 0 31,0 0-31,0 0 64,0 0-160,0 0-193,18 0-64,-18 0-191,0 0-65,0 0 0,0-20 0,20 20-96,-20 0 0,0 0 64,21 0-64,-21 0 33,0 0-1,20 0 0,-20 0-32,0 0 0,20 0 32,-20 0 0,0-20 0,18 20-64,-18 0 0,21 0 0,-21 0 0,20-19 0,-20 19-32,20 0-32,-20 0 96,20 0-64,-20 0 0,0 0 0,19 0 0,-19 0 32,0-20-32,0 20 32,0 0-32,0 0 32,0 0 0,20 0-32,-20-20 289,20 20-129,-20 0-160,20-20 32,0 20 0,-1-20-32,1 0 0,20 20 0,-1-19 32,-19-2-32,21 2 0,-1-2 64,-22 2-32,23-2 0,-1 2 96,-21-1-64,21 0 0,0 0-32,-21 0-32,21 0 32,1 1-32,-23 19 32,22-20-64,1 0 32,-23 0 0,23 0 0,-1 1 32,-21 19-32,21-20 0,-20 0 0,19 0 32,1 20-32,0-20-32,-21 0 32,21 20 0,1-19 32,-3-2-32,3 1 0,18 1 0,-19 19 64,0-21-31,-1 2 31,1-1-32,-1 0 32,22 20 32,-23-20 32,3 0-64,18 0 32,-19 0-96,19 1 0,-19-1 32,19-20 0,1 20-32,-21 0 0,22 1 32,-2-1-32,-19-1 32,19-18-32,1 19 32,-21 1 64,21-2-96,-21 1 321,2 1-321,17-21 128,-17 20-96,18 0-32,-19 0 32,0 0-32,19-20 0,-18 21 0,-3-1 32,23-20 0,-22 20 0,1 0-32,19-19 64,-19 18-32,0-18 32,19 19 0,-18-20-160,17 1 160,-17 19-32,-2-20-96,21 0 96,-21 1-64,1 18 96,19-18-32,-19-1-64,-1 0 128,22 1-96,-21-1 0,19 0-32,-19 0 96,19 1-64,0-1-64,-19 0 64,19 0-32,2 0 64,-23 1-32,23-1 32,-2 0 64,-19-19-128,19 19 96,1 0 32,-21 1-96,22-1 96,-23-20 33,23 20-129,-22 0 64,21-19-32,-21 19-32,21-19 32,-1 19 0,-19-19-32,19 19 64,-18 0 32,18-20 32,1 21 32,-1-21-128,0 20 64,1-20-128,-19 1 64,18 19-64,0-20 32,-19 21 0,19-21 0,1 20 64,-1-20-32,-19 21 0,19-21 129,2 21-1,-22-21 160,21 20-288,-21-19 128,21 19-64,-21-19-64,21-2-64,-1 2 32,-18-1 32,18 21-64,-19-21 64,-1 1 32,1-1-96,0 21 64,-1-22 0,1 2-64,-1-1 64,22 21-32,-23-21 64,-18 1 33,21-1-97,-2 21 96,-19-22-96,0 2 32,20-1-32,-1 1 0,-19-1 32,20 21-32,-19-21 0,17 1 0,3-1 0,-3 20 32,3-20 32,-1 0-32,-21 21 224,21-21-256,-20 21 128,0-2-160,19-17 64,-19 17-64,0-18 64,19 19-64,-19-20 64,20 21-32,-19-1-32,-21-20 224,18 21-256,2-2 192,1 2 33,-1 0-129,0-1 160,-2 20-96,-18 0-96,21-20-32,-1 20 32,-20-20 160,20 1-320,0 19 128,-20-20 32,19 20 0,1-19-128,-20 19 320,20 0-224,-20-20-513,0 20-640,0 1-1698,20 19-5380</inkml:trace>
  <inkml:trace contextRef="#ctx0" brushRef="#br1" timeOffset="2">23145 4689 1505,'0'0'1633,"0"0"-255,0 0 127,-19 0-576,19 0-256,0 0 480,0 0-96,0 0-160,0 19-385,0-19-127,0 21 95,-20-21-32,20 20 1,0-1-65,-20-19 33,20 21-65,-20 19-160,20-20-96,-20-1 32,1 21 0,-1-20-96,20 20 0,-20-21-224,20 1 288,-20 0-64,20 20-32,-20-20 64,1 19 33,-1-18-65,0-2-32,0 22 32,-1-22 0,-17 1-32,17 19 0,1-18 32,0-1 0,2 19 0,-3-20-32,1 22 32,0-21 32,-20 19-96,21-19 64,-1 20-32,0-20 64,0 0-64,0 19 0,1 1 32,-1-19 32,0 18 32,20 0-64,-21-18 0,1 18 32,-18 0-32,17-18 0,1 18 0,0 1-32,1-20 128,-21 20 97,20-1-1,0 1-96,-19 0-64,19-1 0,0 1-32,0 1 32,-19-2-64,19 0 32,0 2-32,-1-2 0,-17 1 0,18 0 32,-1-1 0,1-19 32,2 20 32,-23 0-32,21 0-64,0 0 0,0-21 65,1 21-97,-21 0 64,20-20 0,-19 19-32,19 1 160,0 0 64,-21-21-128,23 21-64,-2 0 32,-21-1-64,21 1 0,2-19 64,-23 18 0,1 1 64,21-1 33,-21-19-65,20 20 32,-19 0 0,-1-1-64,0 1-64,1-20 96,-2 19-64,3 2 96,-3-1-64,-19-21 64,21 21-96,-21-20-256,1 20 544,18-20-352,-17 19 129,17-19-97,-18 20 32,0-20-64,-1-1 160,1 21-96,-1-20 96,1 0-192,-20 19 96,18-18 32,2-1-64,-20-1 0,-1 1 0,21 0 0,-20 0 0,-1 0 32,20 0-96,-19 0 96,0-1-32,18 2 0,-18-21 0,0 19 0,0 1 0,19-20 32,-19 20 64,0-20-192,0 0 128,18 20 0,-18-20-32,0 0 64,19 0-64,-20 0 128,22-20-192,-3 20 96,2-20 0,-1 0-64,1 1 64,0-2-32,19 2 64,-19-1-128,-2 0 64,2-20 0,-1 20 128,21-19-64,-21-2-96,21 2 32,-22-1 64,23 0-64,-23 1-32,22-1 64,-1 0 0,0-19-32,1 19 32,-1 0-64,1-19 128,-1-1-96,-19 0 32,18 1 129,1-1-33,1 1-64,19 19-64,-20-40 96,1 21-160,-1-1 128,1 1-128,-1-1 64,-1 1 64,3-1-96,-3-20 64,1 21-32,1-1 32,-1 0-32,1-19 0,-1 20-32,0-1 128,1 1 0,-1-22-64,1 22-128,-2-21 192,1 21-64,1-1-32,-1-19 0,1 20 0,-1-1 64,0 0 64,21 0-128,-21 1 64,20-1 32,-19 1-31,-1-1 31,19 1-96,-19 19 128,22-19-64,-23 18-64,1 1 32,21 1-32,-1-1 0,-20 0 32,20 20-32,-19-19 32,19 19-288,-21-20 736,23 20-480,-2 1 128,-21-1-96,21-1 64,2 2-32,-3-2-192,1 21-96,20-19-64,-20 19-289,0-20-544,20 20-64,0-21-1153,0 21-3139</inkml:trace>
  <inkml:trace contextRef="#ctx0" brushRef="#br2" timeOffset="3">22709 3040 12363,'21'-60'833,"-21"40"-321,0 0 962,0 20-353,0-19-288,0 19-225,0 0-319,0 0-129,0 0-224,0 0 160,0 19 64,0 1-64,0 40 64,0-21 64,0 41-31,-21-20 95,21 39 128,0-19-63,0 19 127,0 1-320,-20-1 64,20 0-128,-20 1-96,20-21-32,0 21-64,0-41 0,0 20-224,0-19 320,0 0-64,0-1 64,0-19-32,0-20-128,0 0-129,0 0-319,0-20-161,0 0-576,0 0-609,0-20-2786</inkml:trace>
  <inkml:trace contextRef="#ctx0" brushRef="#br2" timeOffset="4">22471 4132 13612,'0'-19'673,"0"19"-769,0 0 320,0 0 577,0 0-257,0 19 97,20-19-161,-20 21-159,0 18 191,20-19 385,-1 20-32,1-1-256,0 1-129,0 20-96,19-20 1,-19 0-97,20-21-96,1 1-128,-3 0 192,3-20 65,-3 0-1,3-20-32,-1-19 65,-1 19-97,1-20-160,-1-19-64,-19 19-96,20 0-416,-20 20-161,-1 0-576,-19 0-737,20 0-1185,-20 20-7912</inkml:trace>
  <inkml:trace contextRef="#ctx0" brushRef="#br2" timeOffset="5">22193 13611 6213,'-40'20'3107,"20"0"-2434,1-20 640,19 0 577,0 0-545,0 0-352,0 0-224,0 0-64,19 0-97,1 0-127,20 0-129,-1 0 0,21 0-192,19 0-63,-20 0-33,41-20-32,-1 20-64,20 0-161,1 0 1,19 0-128,19 0-481,-18 20 64,-2-20 545,1 0 256,1-20-96,-2 20 0,-19 0-897,0 0-1505,-39 0-2306</inkml:trace>
  <inkml:trace contextRef="#ctx0" brushRef="#br1" timeOffset="6">16257 9538 6854,'0'-21'1153,"0"21"-96,0 0 609,0 0-33,0 0-480,0 0-576,0 0-193,0-19 65,20 19-1,-20 0-96,0 0 1,0 0 63,0 0-128,20 0 97,0 0-129,19 0-96,1 19-128,19-19 96,2 0 64,18 21 1,0-21-97,40 0 0,1 0 32,38 0 0,-19 0-128,19 0 96,2 0-96,-22 0 481,2 0-289,-21 0 96,-40 0-128,0 0-224,-59 0 64,0 0-384,-20 0-225,-20 0-95,0 20-834,-39-20-768,19 0-449,-19 20-704</inkml:trace>
  <inkml:trace contextRef="#ctx0" brushRef="#br1" timeOffset="7">18004 8524 12299,'20'0'769,"-20"0"-1121,20 0 672,-20 0 1281,0 0-63,0 0-930,-20 0-319,20 0 159,-20-19-96,0 19-191,0 0 63,1-20-192,-21 20-32,-19 0-32,19 0 32,-39 0-64,18 0 0,-18 0 32,-20 0 0,0 0 64,-1 0 0,-39 0 128,1 0 32,-2 20-96,1-20 160,21 0-128,-1 0-128,-1 0 0,21 19 0,20-19-32,0 0 64,18 0-32,3 0 0,-3 0 97,41 0-33,-19 20-128,39-20 96,-20 0-64,20 0-65,0 20 33,0-20 32,0 0 0,0 20 32,0-20-128,0 20 64,0-20-32,-20 19 96,20 2-32,-20-2 32,1 21 0,19-20-32,-20 20-32,20 0 160,0 19-64,0-19-96,0 20 64,0-21 0,0 21 0,20 0 0,-20-1 0,19-19 0,-19 19-96,20-19 192,0 0-160,0-1 96,0-19 96,-20 1-224,0-2 160,19 1-32,-19-20-32,0 20 96,0-20 96,20 0-96,-20 0-160,20 0 96,21-20 65,-23 20-162,22-20 65,21 20 97,-22 0-97,21 0-97,-1 0 1,0 0 64,1 0-128,19 0-128,1 20 96,-1-20-97,1 20-95,-1-20 64,0 0 256,0 19 0,2-19 64,-2 21-32,-20-21 32,20 0 0,-18 0-32,-3 20 0,22-20-32,-20 0 64,-1 0 0,1 0-33,-21 0 33,1 0 0,-19 0 33,17 0-33,-17 0 32,19 0-32,-20 0 0,-1 0-161,21 0-95,-20-20-160,0 20 288,-1 0-33,-19 0 161,20 0 0,-20 0-32,20-21 0,-20 21 32,20 0-32,-20 0 32,20 0 0,-1 0-32,-19-19 64,20 19-32,-20-20 64,0 20 65,0-20 63,0 20 32,0-19-64,-20 19-128,20-21-64,0 1 0,-19-19 32,19 19 0,0-20-32,0 1 128,19-1 64,-19-20-96,0 21-32,0-21 161,20 0-1,-20-19 0,0 19 192,0-19 1,0-1-225,0 21-160,0-1 32,0 20 320,0 1-224,0-2-160,0 41-256,0 0-289,0 0-1665,-20 0-4452</inkml:trace>
  <inkml:trace contextRef="#ctx0" brushRef="#br0" timeOffset="8">24475 5921 10954,'0'0'64,"0"0"-32,0 0 1217,0 0 160,0 0-640,-18 0-256,-3 0-257,1-19-160,-20 19 128,-19 0 32,-1 0-223,1 0-33,-20 0-225,-21 0-255,1 19-33,0-19 225,0 0 192,0 20 32,38-20 64,-18 20 0,39-20-32,-19 0 32,18 20 0,-17-20-256,17 20-129,23 0 97,-3-20 256,21 19 0,0-19 0,0 20 96,0-20 32,0 0 128,0 20 65,-20-20 95,20 20-96,0 0 0,0 0-63,0 0-65,-20 20-96,20-1-32,-20-18 32,20 18-32,0 0 96,0 2-96,0-2 0,0 21-32,0-21 32,20 1 0,-20 0 0,0 0-32,0 0 0,0-21 192,20 2 97,-20 18-97,0-19-32,0 0-128,20 0 96,-20 0-96,21-1 96,-3-19-160,2 20 32,1 0 32,-1-20-32,0 20 0,-2-20 0,3 0 0,19 20-32,-1-20 64,1 0-64,20 20-32,-1-20 32,0 19 0,2-19 32,18 0-32,0 20-32,0-20 32,2 0 32,-2 20 0,0-20-128,0 0 96,-19 20 0,19-20 0,0 0-256,-18 0-33,-2 20-159,0-20-129,1 0-288,-1 0 33,-19 0 543,19 0 257,-18 0 64,-21 0 64,18 0 96,-17 0-95,-1 0-1,0 0-32,-1 0-32,-19-20 0,20 20-64,-20 0 0,20 0 31,-20-20-63,20 20 64,0 0 0,-1 0 64,1 0-32,0 0 0,-20 0 0,20-20 96,0 20-160,-20 0 128,21 0-32,-21 0 33,18 0 63,-18 0 128,0 0-64,0-20-128,0 20 128,20-19-160,-20 19 64,0-20 65,0 0-161,20 0 32,-20 0-32,0-19 0,0 19 32,0-20 32,21 0 0,-21 21 96,0-21-64,20 0-64,-20-20-96,18 20 0,-18 1-192,0-21-1,0 1 161,0-1 128,21 20 64,-21 0-96,20 1-32,-20-1 225,0 20 31,20 0-96,-20 20-128,0-20-32,0 20 32,0-20-96,0 20 64,20 0-96,-20 0 32,0-20-33,0 20-31,0 0 0,-20 0 160,0-20 128,0 20 0,-39-19 97,-2-1 383,-18 20 129,-40-20 448,19 0-96,-37 0-256,17 20-321,21-20-448,0 20-992,-1 20-2308,40-20-9544</inkml:trace>
  <inkml:trace contextRef="#ctx0" brushRef="#br3" timeOffset="9">19314 6219 5060,'0'-40'1730,"0"40"160,0-19 64,0-1-449,0 0-256,0 0-192,0 0-256,0 20-128,0-20-1,0 20 1,-20-20-1,20 20-223,0 0-193,-20 0-256,20 0 0,-19 20-96,-1 0 64,0 20 0,0 0 32,20 0-32,-20 20 64,20-1-64,0 1 64,0 19-32,0 0 96,0 2 0,0 18 96,0-20 33,0 20 31,0 0-64,-19 0-128,19 1-32,0-1 64,0-19-32,0-21-96,-20 20 160,20-19-96,0-20 32,0 20 65,0-20-129,0-20 64,0 19-193,0-39-127,0 20-288,0-20-353,0 0-448,0 0-1250,0 0-3010</inkml:trace>
  <inkml:trace contextRef="#ctx0" brushRef="#br3" timeOffset="10">18699 12976 8616,'20'19'2690,"0"-19"-2081,-20 0 832,39 20 225,-19 0-481,20-20-609,-1 20-255,1 0-129,19-20 0,2 0 0,-23 0 129,23 0-97,-22 0-160,-19 20 32,0-20 64,-20 20 64,0-20-544,-20 39 192,-19-19-160,-1 20-161,-1 19-95,-18-19-225,19 0-833,1 0-1697,-1 20-7303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15860 4073 14477,'-20'40'577,"20"-21"-193,20 21 161,-20 20 255,20-1-31,-20 2-288,20-22-385,19 21 32,-19-1-96,0-19 0,19-20 96,1 0 192,-19-1 65,19-19 223,-22-19-63,23-1-97,-21-20-160,19 0-159,1-19-129,-20-1-225,19 20-543,-19 0-930,0 1-1665,-20 19-8809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16099 3477 12363,'-20'-40'224,"20"20"673,0 20-480,0-19 223,0 19 481,0 0-192,0 0-608,20 0 95,-20 39 225,20 1-193,-20 39-128,0 1 65,0-1 31,0 21-128,0-1 161,-20 0-161,0-19-160,20-1-64,0-19 0,0-1-288,0-19-160,0 0-161,0 0-256,20-20-480,-20-20-961,-20 0-1954,-1 0-6278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C36980-6FCD-491C-9380-0BE258AE5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65334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042815D-9104-4BB8-B700-7FA09F6FB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54330-7BBA-46C3-9E43-FA07159C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18F667-719E-4101-B889-11E67B30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3537A7-C748-40B9-9C55-F38A289A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93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26AD5-4978-40D2-B222-FB3D47E8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24D81A-2CDD-4099-A66C-7C6CF5140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514578-7E64-4AF9-89DA-1111859D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DA84BA-F8A2-4760-8084-280A15A5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C9A23-C0C5-42D7-87DA-0CECFFAB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6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D718BFA-977E-4CD1-A75A-3F135F2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49CB8E-1666-458F-AC95-3EBB3A6B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77E1F4-CCC2-4E7E-AF25-A6BD4102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9897C-8AB3-4185-AAA7-F28B2A79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6DB37-2D56-4CFF-BD0F-655D850D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7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5A8590-0191-41A5-B7EC-6CE980EE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58820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54BD6-A253-4528-A1C4-7BCC01B0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4591B7-9A9B-41E6-BC93-68B829DC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4676" y="6383330"/>
            <a:ext cx="2743200" cy="365125"/>
          </a:xfrm>
        </p:spPr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BF5A4EA-8E0A-45F5-BE70-B6DD265EDEDB}"/>
              </a:ext>
            </a:extLst>
          </p:cNvPr>
          <p:cNvCxnSpPr>
            <a:cxnSpLocks/>
          </p:cNvCxnSpPr>
          <p:nvPr userDrawn="1"/>
        </p:nvCxnSpPr>
        <p:spPr>
          <a:xfrm>
            <a:off x="290145" y="764932"/>
            <a:ext cx="1173773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3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C9EFD-7283-43FB-B84E-2E536D01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F09110-908A-4A61-A13D-A19399DB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D6DAA6-A2EE-4310-A37C-26A54C0F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728C7-D6B1-4CB8-A909-DA85ADB3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8446AA-0B0A-4E3F-A799-DD75B788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93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F9565F-47F8-4448-90E7-57A2EDCC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0CBF03-BA32-406A-9E52-0D9DF6491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75E775-BC39-447D-A30E-BCEF9DFA3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CF1E0B-7D11-4104-8FBE-DFC885DA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EF5D3E-7A15-4AF1-9A50-1EC2B85C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FBE0C9-20E2-4971-A62E-712E1F02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86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72E01-2051-4B38-84C7-4C2C17FF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ADB616-DFF5-4F51-A158-3234B63D8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D16988-BBFD-4016-A3C1-350226E82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5CF25F0-29F8-4A22-8FA5-CD109AAE8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5A65426-463F-4817-B29F-B8429DFB6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308C9D9-7155-4D92-BBB4-D786257B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2822DC-0319-4207-8ACF-3A1D1A90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9E4D1D-9479-4877-AE6D-A52C0653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34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E29BDA-E705-4551-ADD6-F270C732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1CBCA9-E827-4940-9DC4-BBDD98F8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3881F8-0743-437E-A96C-3F9A7603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18A55E-6273-4389-A018-1BD9AE97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75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201EDE6-1861-42D9-A89D-D91C4CEE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71FC14-788A-4C75-917D-D575198A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211317-E961-48F1-9B7D-8D7E8A9F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2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F342EA-3789-4205-9775-A7022222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A4AA0-6BA2-4EA3-988C-F21E9BC8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993308-A1A4-451B-9FE2-65C646583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8D2D31-75DC-4826-A41C-6B5B54A2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50951C-7356-4EED-B43A-A85FEB3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A6D7E1-5B86-4472-98AF-F9B173F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9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B17AA-285F-42E6-9739-7881D789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0F27E64-59EC-48C8-AE11-FE2C9DDFC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8806E8-CEE4-4F4E-AF09-960D69E5E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081A42-6354-4107-8256-D19BBA6C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7A8029-03EA-4660-965B-B990B113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46C5D3-D86B-4C99-8B72-DC01C0A1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1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27030EC-5DF3-4031-8CAF-A479EF6B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56157A-1F55-4AD2-A80C-D701F6204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6DF7B9-DA1C-4F2A-BAE7-155B139E9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57D9-93F3-4237-B17E-688F136C2072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92E8E9-9E2B-4A19-BB5A-05E73333C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11759C-6C61-4448-9219-1C8E891B5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42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csie.ntu.edu.tw/~htlin/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.xml"/><Relationship Id="rId7" Type="http://schemas.openxmlformats.org/officeDocument/2006/relationships/image" Target="../media/image15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hyperlink" Target="https://qiita.com/Ryuichirou/items/97d923671a0015256173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3.xml"/><Relationship Id="rId3" Type="http://schemas.openxmlformats.org/officeDocument/2006/relationships/tags" Target="../tags/tag8.xml"/><Relationship Id="rId7" Type="http://schemas.openxmlformats.org/officeDocument/2006/relationships/image" Target="../media/image17.png"/><Relationship Id="rId12" Type="http://schemas.openxmlformats.org/officeDocument/2006/relationships/image" Target="../media/image18.png"/><Relationship Id="rId2" Type="http://schemas.openxmlformats.org/officeDocument/2006/relationships/tags" Target="../tags/tag7.xml"/><Relationship Id="rId16" Type="http://schemas.openxmlformats.org/officeDocument/2006/relationships/image" Target="../media/image22.emf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openxmlformats.org/officeDocument/2006/relationships/image" Target="../media/image19.emf"/><Relationship Id="rId5" Type="http://schemas.openxmlformats.org/officeDocument/2006/relationships/slideLayout" Target="../slideLayouts/slideLayout2.xml"/><Relationship Id="rId15" Type="http://schemas.openxmlformats.org/officeDocument/2006/relationships/customXml" Target="../ink/ink4.xml"/><Relationship Id="rId10" Type="http://schemas.openxmlformats.org/officeDocument/2006/relationships/customXml" Target="../ink/ink2.xml"/><Relationship Id="rId4" Type="http://schemas.openxmlformats.org/officeDocument/2006/relationships/tags" Target="../tags/tag9.xml"/><Relationship Id="rId9" Type="http://schemas.openxmlformats.org/officeDocument/2006/relationships/image" Target="../media/image18.emf"/><Relationship Id="rId1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2" Type="http://schemas.openxmlformats.org/officeDocument/2006/relationships/tags" Target="../tags/tag11.xml"/><Relationship Id="rId16" Type="http://schemas.openxmlformats.org/officeDocument/2006/relationships/image" Target="../media/image26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1.png"/><Relationship Id="rId5" Type="http://schemas.openxmlformats.org/officeDocument/2006/relationships/tags" Target="../tags/tag14.xml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tags" Target="../tags/tag13.xml"/><Relationship Id="rId9" Type="http://schemas.openxmlformats.org/officeDocument/2006/relationships/chart" Target="../charts/chart1.xml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tags" Target="../tags/tag18.xml"/><Relationship Id="rId21" Type="http://schemas.openxmlformats.org/officeDocument/2006/relationships/image" Target="../media/image32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tags" Target="../tags/tag1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35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tags" Target="../tags/tag25.xml"/><Relationship Id="rId19" Type="http://schemas.openxmlformats.org/officeDocument/2006/relationships/image" Target="../media/image30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otamasaki.hatenablog.com/entry/2018/04/18/20112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jp/%E4%BB%95%E4%BA%8B%E3%81%A7%E3%81%AF%E3%81%98%E3%82%81%E3%82%8B%E6%A9%9F%E6%A2%B0%E5%AD%A6%E7%BF%92-%E6%9C%89%E8%B3%80-%E5%BA%B7%E9%A1%95/dp/4873118255/" TargetMode="External"/><Relationship Id="rId2" Type="http://schemas.openxmlformats.org/officeDocument/2006/relationships/hyperlink" Target="https://www.amazon.co.jp/%E6%B7%B1%E5%B1%A4%E5%AD%A6%E7%BF%92%E6%95%99%E7%A7%91%E6%9B%B8-%E3%83%87%E3%82%A3%E3%83%BC%E3%83%97%E3%83%A9%E3%83%BC%E3%83%8B%E3%83%B3%E3%82%B0-G%E6%A4%9C%E5%AE%9A-%E3%82%B8%E3%82%A7%E3%83%8D%E3%83%A9%E3%83%AA%E3%82%B9%E3%83%88-%E5%85%AC%E5%BC%8F%E3%83%86%E3%82%AD%E3%82%B9%E3%83%88/dp/4798157554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tutorial/machine_learning_map/index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s.microsoft.com/ja-jp/azure/machine-learning/studio/algorithm-cheat-shee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s.com/content/subconsciousmusings/2017/04/12/machine-learning-algorithm-use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crasist.com/entry/ml-metrics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9" Type="http://schemas.openxmlformats.org/officeDocument/2006/relationships/customXml" Target="../ink/ink21.xml"/><Relationship Id="rId21" Type="http://schemas.openxmlformats.org/officeDocument/2006/relationships/customXml" Target="../ink/ink12.xml"/><Relationship Id="rId34" Type="http://schemas.openxmlformats.org/officeDocument/2006/relationships/image" Target="../media/image77.emf"/><Relationship Id="rId42" Type="http://schemas.openxmlformats.org/officeDocument/2006/relationships/image" Target="../media/image81.emf"/><Relationship Id="rId47" Type="http://schemas.openxmlformats.org/officeDocument/2006/relationships/customXml" Target="../ink/ink25.xml"/><Relationship Id="rId7" Type="http://schemas.openxmlformats.org/officeDocument/2006/relationships/customXml" Target="../ink/ink5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emf"/><Relationship Id="rId29" Type="http://schemas.openxmlformats.org/officeDocument/2006/relationships/customXml" Target="../ink/ink16.xml"/><Relationship Id="rId1" Type="http://schemas.openxmlformats.org/officeDocument/2006/relationships/tags" Target="../tags/tag32.xml"/><Relationship Id="rId6" Type="http://schemas.openxmlformats.org/officeDocument/2006/relationships/image" Target="../media/image63.png"/><Relationship Id="rId11" Type="http://schemas.openxmlformats.org/officeDocument/2006/relationships/customXml" Target="../ink/ink7.xml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customXml" Target="../ink/ink20.xml"/><Relationship Id="rId40" Type="http://schemas.openxmlformats.org/officeDocument/2006/relationships/image" Target="../media/image80.emf"/><Relationship Id="rId45" Type="http://schemas.openxmlformats.org/officeDocument/2006/relationships/customXml" Target="../ink/ink24.xml"/><Relationship Id="rId5" Type="http://schemas.openxmlformats.org/officeDocument/2006/relationships/image" Target="../media/image62.png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74.emf"/><Relationship Id="rId36" Type="http://schemas.openxmlformats.org/officeDocument/2006/relationships/image" Target="../media/image78.emf"/><Relationship Id="rId10" Type="http://schemas.openxmlformats.org/officeDocument/2006/relationships/image" Target="../media/image65.emf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image" Target="../media/image82.emf"/><Relationship Id="rId4" Type="http://schemas.openxmlformats.org/officeDocument/2006/relationships/image" Target="../media/image61.png"/><Relationship Id="rId9" Type="http://schemas.openxmlformats.org/officeDocument/2006/relationships/customXml" Target="../ink/ink6.xml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customXml" Target="../ink/ink15.xml"/><Relationship Id="rId30" Type="http://schemas.openxmlformats.org/officeDocument/2006/relationships/image" Target="../media/image75.emf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84.emf"/><Relationship Id="rId8" Type="http://schemas.openxmlformats.org/officeDocument/2006/relationships/image" Target="../media/image64.emf"/><Relationship Id="rId3" Type="http://schemas.openxmlformats.org/officeDocument/2006/relationships/image" Target="../media/image60.png"/><Relationship Id="rId12" Type="http://schemas.openxmlformats.org/officeDocument/2006/relationships/image" Target="../media/image66.emf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79.emf"/><Relationship Id="rId46" Type="http://schemas.openxmlformats.org/officeDocument/2006/relationships/image" Target="../media/image83.emf"/><Relationship Id="rId20" Type="http://schemas.openxmlformats.org/officeDocument/2006/relationships/image" Target="../media/image70.emf"/><Relationship Id="rId41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tags" Target="../tags/tag35.xml"/><Relationship Id="rId21" Type="http://schemas.openxmlformats.org/officeDocument/2006/relationships/image" Target="../media/image32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tags" Target="../tags/tag3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image" Target="../media/image35.png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tags" Target="../tags/tag42.xml"/><Relationship Id="rId19" Type="http://schemas.openxmlformats.org/officeDocument/2006/relationships/image" Target="../media/image30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13" Type="http://schemas.openxmlformats.org/officeDocument/2006/relationships/image" Target="../media/image88.png"/><Relationship Id="rId3" Type="http://schemas.openxmlformats.org/officeDocument/2006/relationships/tags" Target="../tags/tag49.xml"/><Relationship Id="rId7" Type="http://schemas.openxmlformats.org/officeDocument/2006/relationships/chart" Target="../charts/chart2.xml"/><Relationship Id="rId12" Type="http://schemas.openxmlformats.org/officeDocument/2006/relationships/image" Target="../media/image87.png"/><Relationship Id="rId17" Type="http://schemas.openxmlformats.org/officeDocument/2006/relationships/image" Target="../media/image92.emf"/><Relationship Id="rId2" Type="http://schemas.openxmlformats.org/officeDocument/2006/relationships/tags" Target="../tags/tag48.xml"/><Relationship Id="rId16" Type="http://schemas.openxmlformats.org/officeDocument/2006/relationships/customXml" Target="../ink/ink27.xml"/><Relationship Id="rId1" Type="http://schemas.openxmlformats.org/officeDocument/2006/relationships/tags" Target="../tags/tag4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86.png"/><Relationship Id="rId5" Type="http://schemas.openxmlformats.org/officeDocument/2006/relationships/tags" Target="../tags/tag51.xml"/><Relationship Id="rId15" Type="http://schemas.openxmlformats.org/officeDocument/2006/relationships/image" Target="../media/image91.png"/><Relationship Id="rId10" Type="http://schemas.openxmlformats.org/officeDocument/2006/relationships/image" Target="../media/image85.emf"/><Relationship Id="rId4" Type="http://schemas.openxmlformats.org/officeDocument/2006/relationships/tags" Target="../tags/tag50.xml"/><Relationship Id="rId9" Type="http://schemas.openxmlformats.org/officeDocument/2006/relationships/customXml" Target="../ink/ink26.xml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3%83%96%E3%83%BC%E3%82%B9%E3%83%86%E3%82%A3%E3%83%B3%E3%82%B0&amp;tbm=isch&amp;source=iu&amp;ictx=1&amp;fir=A86K34l0hVeEMM:,sQhMzayJV84HgM,/m/0mgsh&amp;vet=1&amp;usg=AI4_-kQ-gzwjHwGbJXZ2lp9nrdzQd6v5cQ&amp;sa=X&amp;ved=2ahUKEwi_6e-X6-DhAhUY8LwKHYd3CcEQ_B0wDXoECAoQEA#imgrc=A86K34l0hVeEMM: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eb.archive.org/web/20100118120034/http:/www.bbsonline.org/documents/a/00/00/04/84/bbs00000484-00/bbs.searle2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gprints.org/3106/" TargetMode="External"/><Relationship Id="rId2" Type="http://schemas.openxmlformats.org/officeDocument/2006/relationships/hyperlink" Target="http://www-formal.stanford.edu/jmc/mcchay69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age-net.org/challenges/LSVRC/2012/" TargetMode="External"/><Relationship Id="rId3" Type="http://schemas.openxmlformats.org/officeDocument/2006/relationships/hyperlink" Target="http://www.cs.toronto.edu/~hinton/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s://www.cs.toronto.edu/~hinton/scienc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nature.com/articles/nature16961" TargetMode="External"/><Relationship Id="rId10" Type="http://schemas.openxmlformats.org/officeDocument/2006/relationships/image" Target="../media/image7.jpeg"/><Relationship Id="rId4" Type="http://schemas.openxmlformats.org/officeDocument/2006/relationships/hyperlink" Target="http://static.googleusercontent.com/media/research.google.com/en/archive/unsupervised_icml2012.pdf" TargetMode="External"/><Relationship Id="rId9" Type="http://schemas.openxmlformats.org/officeDocument/2006/relationships/hyperlink" Target="https://googleblog.blogspot.com/2012/06/using-large-scale-brain-simulations-for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Machine Learning #Start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300091-C2E7-43B9-894D-6FFD3442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b="1" dirty="0"/>
              <a:t>Supervised learning</a:t>
            </a:r>
            <a:r>
              <a:rPr lang="ja-JP" altLang="en-US" b="1" dirty="0"/>
              <a:t>　教師あり学習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dirty="0"/>
              <a:t>あるデータにおいてインプットとアウトプットの関係が明らかな場合。</a:t>
            </a:r>
            <a:r>
              <a:rPr lang="en-US" altLang="ja-JP" dirty="0"/>
              <a:t>(</a:t>
            </a:r>
            <a:r>
              <a:rPr lang="ja-JP" altLang="en-US" dirty="0"/>
              <a:t>「正しい答え」が与えられる場合</a:t>
            </a:r>
            <a:r>
              <a:rPr lang="en-US" altLang="ja-JP" dirty="0"/>
              <a:t>)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>
                <a:solidFill>
                  <a:srgbClr val="FF0000"/>
                </a:solidFill>
              </a:rPr>
              <a:t>線形回帰（</a:t>
            </a:r>
            <a:r>
              <a:rPr lang="en-US" altLang="ja-JP" b="1" dirty="0">
                <a:solidFill>
                  <a:srgbClr val="FF0000"/>
                </a:solidFill>
              </a:rPr>
              <a:t>Linear Regression</a:t>
            </a:r>
            <a:r>
              <a:rPr lang="ja-JP" altLang="en-US" b="1" dirty="0">
                <a:solidFill>
                  <a:srgbClr val="FF0000"/>
                </a:solidFill>
              </a:rPr>
              <a:t>）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>
                <a:solidFill>
                  <a:srgbClr val="FF0000"/>
                </a:solidFill>
              </a:rPr>
              <a:t>ロジスティック回帰（</a:t>
            </a:r>
            <a:r>
              <a:rPr lang="en-US" altLang="ja-JP" b="1" dirty="0">
                <a:solidFill>
                  <a:srgbClr val="FF0000"/>
                </a:solidFill>
              </a:rPr>
              <a:t>Logistic Regression</a:t>
            </a:r>
            <a:r>
              <a:rPr lang="ja-JP" altLang="en-US" dirty="0">
                <a:solidFill>
                  <a:srgbClr val="FF0000"/>
                </a:solidFill>
              </a:rPr>
              <a:t>）</a:t>
            </a:r>
            <a:endParaRPr lang="en-US" altLang="ja-JP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/>
              <a:t>決定木（</a:t>
            </a:r>
            <a:r>
              <a:rPr lang="en-US" altLang="ja-JP" b="1" dirty="0"/>
              <a:t>Decision Tree</a:t>
            </a:r>
            <a:r>
              <a:rPr lang="ja-JP" altLang="en-US" dirty="0"/>
              <a:t>）</a:t>
            </a:r>
            <a:endParaRPr lang="en-US" altLang="ja-JP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/>
              <a:t>サポートベクトルマシン（</a:t>
            </a:r>
            <a:r>
              <a:rPr lang="en-US" altLang="ja-JP" b="1" dirty="0"/>
              <a:t>SVM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/>
              <a:t>ナイーブベイズ</a:t>
            </a:r>
            <a:endParaRPr lang="en-US" altLang="ja-JP" b="1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ja-JP" altLang="en-US" b="1" dirty="0">
                <a:solidFill>
                  <a:srgbClr val="FF0000"/>
                </a:solidFill>
              </a:rPr>
              <a:t>ニューラルネットアーク（</a:t>
            </a:r>
            <a:r>
              <a:rPr lang="en-US" altLang="ja-JP" b="1" dirty="0">
                <a:solidFill>
                  <a:srgbClr val="FF0000"/>
                </a:solidFill>
              </a:rPr>
              <a:t>Neural Network</a:t>
            </a:r>
            <a:r>
              <a:rPr lang="ja-JP" altLang="en-US" b="1" dirty="0">
                <a:solidFill>
                  <a:srgbClr val="FF0000"/>
                </a:solidFill>
              </a:rPr>
              <a:t>）</a:t>
            </a:r>
            <a:endParaRPr lang="en-US" altLang="ja-JP" b="1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AR,MA,(S)ARIMA</a:t>
            </a:r>
            <a:r>
              <a:rPr lang="ja-JP" altLang="en-US" b="1" dirty="0"/>
              <a:t>モデル</a:t>
            </a:r>
            <a:endParaRPr lang="en-US" altLang="ja-JP" b="1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k</a:t>
            </a:r>
            <a:r>
              <a:rPr lang="ja-JP" altLang="en-US" b="1" dirty="0"/>
              <a:t>近傍法</a:t>
            </a:r>
            <a:r>
              <a:rPr lang="en-US" altLang="ja-JP" b="1" dirty="0"/>
              <a:t>(KNN)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※</a:t>
            </a:r>
            <a:r>
              <a:rPr lang="ja-JP" altLang="en-US" b="1" dirty="0"/>
              <a:t>組み合わせ（アンサンブル学習：バギングとブースティング）</a:t>
            </a:r>
            <a:endParaRPr lang="en-US" altLang="ja-JP" dirty="0"/>
          </a:p>
          <a:p>
            <a:pPr marL="457200" lvl="1" indent="0">
              <a:buNone/>
            </a:pPr>
            <a:endParaRPr lang="ja-JP" altLang="en-US" b="1" dirty="0"/>
          </a:p>
          <a:p>
            <a:r>
              <a:rPr lang="en-US" altLang="ja-JP" b="1" dirty="0"/>
              <a:t>Unsupervised learning</a:t>
            </a:r>
            <a:r>
              <a:rPr lang="ja-JP" altLang="en-US" b="1" dirty="0"/>
              <a:t>　教師なし学習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dirty="0"/>
              <a:t>教師なし学習ではデータセットとして「正しい答え」は与えられず、データセットが与えられるのみで、与えられたデータセットから、それを分類するアルゴリズムを予測する。</a:t>
            </a:r>
            <a:endParaRPr lang="en-US" altLang="ja-JP" dirty="0"/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k-means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PCA</a:t>
            </a:r>
          </a:p>
          <a:p>
            <a:pPr lvl="2">
              <a:buFont typeface="Wingdings" panose="05000000000000000000" pitchFamily="2" charset="2"/>
              <a:buChar char="l"/>
            </a:pPr>
            <a:r>
              <a:rPr lang="en-US" altLang="ja-JP" b="1" dirty="0"/>
              <a:t>Collaborative Filtering </a:t>
            </a:r>
            <a:r>
              <a:rPr lang="ja-JP" altLang="en-US" b="1" dirty="0"/>
              <a:t>（協調フィルタリング）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b="1" dirty="0"/>
          </a:p>
          <a:p>
            <a:pPr marL="457200" lvl="1" indent="0">
              <a:buNone/>
            </a:pPr>
            <a:r>
              <a:rPr lang="ja-JP" altLang="en-US" b="1" dirty="0"/>
              <a:t>教師とは、「出力データ」のことを指します。</a:t>
            </a:r>
            <a:r>
              <a:rPr lang="en-US" altLang="ja-JP" b="1" dirty="0"/>
              <a:t>(by G</a:t>
            </a:r>
            <a:r>
              <a:rPr lang="ja-JP" altLang="en-US" b="1" dirty="0"/>
              <a:t>検定</a:t>
            </a:r>
            <a:r>
              <a:rPr lang="en-US" altLang="ja-JP" b="1" dirty="0"/>
              <a:t>)</a:t>
            </a:r>
          </a:p>
          <a:p>
            <a:pPr marL="457200" lvl="1" indent="0">
              <a:buNone/>
            </a:pPr>
            <a:endParaRPr lang="en-US" altLang="ja-JP" b="1" dirty="0"/>
          </a:p>
          <a:p>
            <a:pPr marL="457200" lvl="1" indent="0">
              <a:buNone/>
            </a:pPr>
            <a:endParaRPr lang="en-US" altLang="ja-JP" b="1" dirty="0"/>
          </a:p>
          <a:p>
            <a:pPr marL="457200" lvl="1" indent="0">
              <a:buNone/>
            </a:pPr>
            <a:r>
              <a:rPr lang="ja-JP" altLang="en-US" b="1" dirty="0"/>
              <a:t>その他：</a:t>
            </a:r>
            <a:r>
              <a:rPr lang="ja-JP" altLang="en-US" dirty="0"/>
              <a:t>半教師あり学習、強化学習（ 「試行錯誤」と「遅延報酬」 ）</a:t>
            </a:r>
          </a:p>
          <a:p>
            <a:pPr marL="457200" lvl="1" indent="0">
              <a:buNone/>
            </a:pPr>
            <a:endParaRPr lang="ja-JP" altLang="en-US" b="1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E360FA-A760-4463-877F-E784FCA6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代表的な手法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918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DFE88BF-26EB-4941-AAAA-EC27CB549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sz="2000" b="1" dirty="0">
                <a:hlinkClick r:id="rId4"/>
              </a:rPr>
              <a:t>https://www.csie.ntu.edu.tw/~htlin/</a:t>
            </a:r>
            <a:endParaRPr kumimoji="1" lang="ja-JP" altLang="en-US" b="1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教師あり学習の理解</a:t>
            </a:r>
          </a:p>
        </p:txBody>
      </p:sp>
      <p:pic>
        <p:nvPicPr>
          <p:cNvPr id="6146" name="Picture 2" descr="https://camo.githubusercontent.com/c1015be409cd7c9c3ca8e27d399e0c6edf3ef57b/687474703a2f2f696d672e626c6f672e6373646e2e6e65742f32303137303630373135333035343332313f">
            <a:extLst>
              <a:ext uri="{FF2B5EF4-FFF2-40B4-BE49-F238E27FC236}">
                <a16:creationId xmlns:a16="http://schemas.microsoft.com/office/drawing/2014/main" id="{5BF26B67-C945-445E-9108-A21B1BBE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0" y="1334090"/>
            <a:ext cx="55435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è¿éåå¾çæè¿°">
            <a:extLst>
              <a:ext uri="{FF2B5EF4-FFF2-40B4-BE49-F238E27FC236}">
                <a16:creationId xmlns:a16="http://schemas.microsoft.com/office/drawing/2014/main" id="{174FA574-597A-4844-845B-E958646C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0" y="4045642"/>
            <a:ext cx="5788798" cy="270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/>
              <p:nvPr/>
            </p:nvSpPr>
            <p:spPr>
              <a:xfrm>
                <a:off x="6208065" y="1117780"/>
                <a:ext cx="5184742" cy="649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 smtClean="0"/>
                  <a:t>Input</a:t>
                </a:r>
                <a:r>
                  <a:rPr kumimoji="1" lang="en-US" altLang="ja-JP" dirty="0"/>
                  <a:t>   </a:t>
                </a:r>
              </a:p>
              <a:p>
                <a:endParaRPr lang="en-US" altLang="ja-JP" dirty="0"/>
              </a:p>
              <a:p>
                <a:r>
                  <a:rPr lang="en-US" altLang="ja-JP" b="1" dirty="0"/>
                  <a:t>Feature</a:t>
                </a:r>
                <a:r>
                  <a:rPr lang="ja-JP" altLang="en-US" dirty="0"/>
                  <a:t> </a:t>
                </a:r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r>
                  <a:rPr lang="en-US" altLang="ja-JP" b="1" dirty="0" smtClean="0"/>
                  <a:t>Output</a:t>
                </a:r>
                <a:r>
                  <a:rPr lang="en-US" altLang="ja-JP" dirty="0" smtClean="0"/>
                  <a:t> </a:t>
                </a:r>
                <a:r>
                  <a:rPr lang="en-US" altLang="ja-JP" dirty="0"/>
                  <a:t>: </a:t>
                </a:r>
                <a:r>
                  <a:rPr lang="en-US" altLang="ja-JP" sz="2000" b="1" dirty="0">
                    <a:solidFill>
                      <a:srgbClr val="FF0000"/>
                    </a:solidFill>
                  </a:rPr>
                  <a:t>y</a:t>
                </a:r>
                <a:r>
                  <a:rPr lang="en-US" altLang="ja-JP" dirty="0"/>
                  <a:t>   </a:t>
                </a:r>
                <a:r>
                  <a:rPr lang="ja-JP" altLang="en-US" dirty="0"/>
                  <a:t>（</a:t>
                </a:r>
                <a:r>
                  <a:rPr lang="en-US" altLang="ja-JP" dirty="0"/>
                  <a:t>※</a:t>
                </a:r>
                <a:r>
                  <a:rPr lang="ja-JP" altLang="en-US" dirty="0"/>
                  <a:t>教師ありの場合</a:t>
                </a: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en-US" altLang="ja-JP" b="1" dirty="0"/>
                  <a:t>Hypothesis(</a:t>
                </a:r>
                <a:r>
                  <a:rPr lang="ja-JP" altLang="en-US" b="1" dirty="0"/>
                  <a:t>仮説</a:t>
                </a:r>
                <a:r>
                  <a:rPr lang="en-US" altLang="ja-JP" b="1" dirty="0"/>
                  <a:t>)</a:t>
                </a:r>
                <a:r>
                  <a:rPr lang="ja-JP" altLang="en-US" b="1" dirty="0"/>
                  <a:t>　</a:t>
                </a:r>
                <a:r>
                  <a:rPr lang="ja-JP" altLang="en-US" dirty="0"/>
                  <a:t>：</a:t>
                </a:r>
                <a:r>
                  <a:rPr lang="en-US" altLang="ja-JP" dirty="0"/>
                  <a:t>  </a:t>
                </a:r>
                <a:endParaRPr lang="en-US" altLang="ja-JP" b="0" i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ja-JP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：連続値　➡</a:t>
                </a:r>
                <a:r>
                  <a:rPr lang="en-US" altLang="ja-JP" dirty="0"/>
                  <a:t> Regression</a:t>
                </a:r>
              </a:p>
              <a:p>
                <a:r>
                  <a:rPr lang="en-US" altLang="ja-JP" dirty="0"/>
                  <a:t>                    </a:t>
                </a:r>
                <a:r>
                  <a:rPr lang="en-US" altLang="ja-JP" dirty="0" smtClean="0"/>
                  <a:t>      </a:t>
                </a:r>
                <a:r>
                  <a:rPr lang="ja-JP" altLang="en-US" dirty="0"/>
                  <a:t>離散値　➡</a:t>
                </a:r>
                <a:r>
                  <a:rPr lang="en-US" altLang="ja-JP" dirty="0"/>
                  <a:t> classification</a:t>
                </a:r>
              </a:p>
              <a:p>
                <a:endParaRPr lang="en-US" altLang="ja-JP" dirty="0"/>
              </a:p>
              <a:p>
                <a:r>
                  <a:rPr lang="en-US" altLang="ja-JP" b="1" dirty="0"/>
                  <a:t>Cost</a:t>
                </a:r>
                <a:r>
                  <a:rPr lang="ja-JP" altLang="en-US" b="1" dirty="0"/>
                  <a:t>・</a:t>
                </a:r>
                <a:r>
                  <a:rPr lang="en-US" altLang="ja-JP" b="1" dirty="0"/>
                  <a:t>Loss</a:t>
                </a:r>
                <a:r>
                  <a:rPr lang="ja-JP" altLang="en-US" b="1" dirty="0"/>
                  <a:t>・</a:t>
                </a:r>
                <a:r>
                  <a:rPr lang="en-US" altLang="ja-JP" b="1" dirty="0"/>
                  <a:t>Error(</a:t>
                </a:r>
                <a:r>
                  <a:rPr lang="ja-JP" altLang="en-US" b="1" dirty="0"/>
                  <a:t>損失</a:t>
                </a:r>
                <a:r>
                  <a:rPr lang="en-US" altLang="ja-JP" b="1" dirty="0"/>
                  <a:t>) </a:t>
                </a:r>
                <a:r>
                  <a:rPr lang="ja-JP" altLang="en-US" dirty="0" smtClean="0"/>
                  <a:t>：</a:t>
                </a:r>
                <a:endParaRPr lang="en-US" altLang="ja-JP" dirty="0" smtClean="0"/>
              </a:p>
              <a:p>
                <a:endParaRPr lang="en-US" altLang="ja-JP" dirty="0"/>
              </a:p>
              <a:p>
                <a:endParaRPr lang="en-US" altLang="ja-JP" dirty="0"/>
              </a:p>
              <a:p>
                <a:r>
                  <a:rPr lang="ja-JP" altLang="en-US" dirty="0"/>
                  <a:t>　　　</a:t>
                </a:r>
                <a:endParaRPr lang="en-US" altLang="ja-JP" dirty="0" smtClean="0"/>
              </a:p>
              <a:p>
                <a:r>
                  <a:rPr lang="en-US" altLang="ja-JP" dirty="0"/>
                  <a:t> </a:t>
                </a:r>
                <a:r>
                  <a:rPr lang="en-US" altLang="ja-JP" dirty="0" smtClean="0"/>
                  <a:t>        </a:t>
                </a:r>
                <a:r>
                  <a:rPr lang="ja-JP" altLang="en-US" dirty="0" smtClean="0"/>
                  <a:t>➡</a:t>
                </a:r>
                <a:r>
                  <a:rPr lang="ja-JP" altLang="en-US" dirty="0"/>
                  <a:t>機械学習の本質は</a:t>
                </a:r>
                <a:endParaRPr lang="en-US" altLang="ja-JP" dirty="0"/>
              </a:p>
              <a:p>
                <a:r>
                  <a:rPr lang="ja-JP" altLang="en-US" dirty="0"/>
                  <a:t>　　　　</a:t>
                </a:r>
                <a:r>
                  <a:rPr lang="ja-JP" altLang="en-US" dirty="0" smtClean="0"/>
                  <a:t>損失最小値</a:t>
                </a:r>
                <a:r>
                  <a:rPr lang="en-US" altLang="ja-JP" dirty="0" smtClean="0"/>
                  <a:t>(minimize)</a:t>
                </a:r>
                <a:r>
                  <a:rPr lang="ja-JP" altLang="en-US" dirty="0" smtClean="0"/>
                  <a:t>を</a:t>
                </a:r>
                <a:r>
                  <a:rPr lang="ja-JP" altLang="en-US" dirty="0"/>
                  <a:t>計算すること</a:t>
                </a:r>
                <a:endParaRPr lang="en-US" altLang="ja-JP" dirty="0"/>
              </a:p>
              <a:p>
                <a:r>
                  <a:rPr lang="ja-JP" altLang="en-US" dirty="0"/>
                  <a:t>　　　 </a:t>
                </a:r>
                <a:r>
                  <a:rPr lang="ja-JP" altLang="en-US" dirty="0" smtClean="0"/>
                  <a:t>（</a:t>
                </a:r>
                <a:r>
                  <a:rPr lang="en-US" altLang="ja-JP" dirty="0"/>
                  <a:t>loss reduce</a:t>
                </a:r>
                <a:r>
                  <a:rPr lang="ja-JP" altLang="en-US" dirty="0"/>
                  <a:t>）</a:t>
                </a:r>
                <a:endParaRPr lang="en-US" altLang="ja-JP" dirty="0"/>
              </a:p>
              <a:p>
                <a:endParaRPr kumimoji="1" lang="en-US" altLang="ja-JP" dirty="0"/>
              </a:p>
              <a:p>
                <a:endParaRPr lang="en-US" altLang="ja-JP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065" y="1117780"/>
                <a:ext cx="5184742" cy="6494085"/>
              </a:xfrm>
              <a:prstGeom prst="rect">
                <a:avLst/>
              </a:prstGeom>
              <a:blipFill>
                <a:blip r:embed="rId7"/>
                <a:stretch>
                  <a:fillRect l="-940" t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4B53856-3821-44A2-8386-B1D60ABCA7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247" y="1012274"/>
            <a:ext cx="2301240" cy="18630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65" y="5116163"/>
            <a:ext cx="3621148" cy="56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eastSquareMethod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164" y="210002"/>
            <a:ext cx="4010712" cy="22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936049" y="4558391"/>
            <a:ext cx="11737731" cy="456917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離散値の場合、</a:t>
            </a:r>
            <a:r>
              <a:rPr lang="ja-JP" altLang="en-US" b="1" dirty="0" smtClean="0"/>
              <a:t>交差</a:t>
            </a:r>
            <a:r>
              <a:rPr lang="ja-JP" altLang="en-US" b="1" dirty="0"/>
              <a:t>エントロピー誤差（</a:t>
            </a:r>
            <a:r>
              <a:rPr lang="en-US" altLang="ja-JP" b="1" dirty="0"/>
              <a:t>Cross Entropy </a:t>
            </a:r>
            <a:r>
              <a:rPr lang="en-US" altLang="ja-JP" b="1" dirty="0" err="1" smtClean="0"/>
              <a:t>Error</a:t>
            </a:r>
            <a:r>
              <a:rPr lang="en-US" altLang="ja-JP" b="1" dirty="0" err="1"/>
              <a:t>:</a:t>
            </a:r>
            <a:r>
              <a:rPr lang="en-US" altLang="ja-JP" b="1" dirty="0" err="1" smtClean="0"/>
              <a:t>CEE</a:t>
            </a:r>
            <a:r>
              <a:rPr lang="ja-JP" altLang="en-US" b="1" dirty="0" smtClean="0"/>
              <a:t>）</a:t>
            </a:r>
            <a:endParaRPr lang="ja-JP" altLang="en-US" b="1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損失</a:t>
            </a:r>
            <a:r>
              <a:rPr lang="ja-JP" altLang="en-US" dirty="0" smtClean="0"/>
              <a:t>関数（</a:t>
            </a:r>
            <a:r>
              <a:rPr lang="en-US" altLang="ja-JP" dirty="0" smtClean="0"/>
              <a:t>Cost</a:t>
            </a:r>
            <a:r>
              <a:rPr lang="ja-JP" altLang="en-US" dirty="0" smtClean="0"/>
              <a:t> </a:t>
            </a:r>
            <a:r>
              <a:rPr lang="en-US" altLang="ja-JP" dirty="0" smtClean="0"/>
              <a:t>Function</a:t>
            </a:r>
            <a:r>
              <a:rPr lang="ja-JP" altLang="en-US" dirty="0" smtClean="0"/>
              <a:t>・</a:t>
            </a:r>
            <a:r>
              <a:rPr lang="en-US" altLang="ja-JP" dirty="0" smtClean="0"/>
              <a:t>Loss</a:t>
            </a:r>
            <a:r>
              <a:rPr lang="ja-JP" altLang="en-US" dirty="0" smtClean="0"/>
              <a:t> </a:t>
            </a:r>
            <a:r>
              <a:rPr lang="en-US" altLang="ja-JP" dirty="0" smtClean="0"/>
              <a:t>Function</a:t>
            </a:r>
            <a:r>
              <a:rPr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9" name="コンテンツ プレースホルダー 1"/>
          <p:cNvSpPr txBox="1">
            <a:spLocks/>
          </p:cNvSpPr>
          <p:nvPr/>
        </p:nvSpPr>
        <p:spPr>
          <a:xfrm>
            <a:off x="936049" y="2288766"/>
            <a:ext cx="11737731" cy="45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連続値の場合、</a:t>
            </a:r>
            <a:r>
              <a:rPr lang="ja-JP" altLang="en-US" b="1" dirty="0" smtClean="0"/>
              <a:t>二乗和誤差（</a:t>
            </a:r>
            <a:r>
              <a:rPr lang="en-US" altLang="ja-JP" b="1" dirty="0" smtClean="0"/>
              <a:t>Sum of Squared </a:t>
            </a:r>
            <a:r>
              <a:rPr lang="en-US" altLang="ja-JP" b="1" dirty="0" err="1" smtClean="0"/>
              <a:t>Error:SSE</a:t>
            </a:r>
            <a:r>
              <a:rPr lang="ja-JP" altLang="en-US" b="1" dirty="0" smtClean="0"/>
              <a:t>）</a:t>
            </a:r>
            <a:endParaRPr lang="ja-JP" altLang="en-US" dirty="0"/>
          </a:p>
        </p:txBody>
      </p:sp>
      <p:pic>
        <p:nvPicPr>
          <p:cNvPr id="1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48" y="5819882"/>
            <a:ext cx="7259521" cy="600221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48" y="4989219"/>
            <a:ext cx="5184249" cy="628870"/>
          </a:xfrm>
          <a:prstGeom prst="rect">
            <a:avLst/>
          </a:prstGeom>
        </p:spPr>
      </p:pic>
      <p:pic>
        <p:nvPicPr>
          <p:cNvPr id="20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7" y="1034347"/>
            <a:ext cx="5210355" cy="814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255214" y="2679009"/>
                <a:ext cx="438916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214" y="2679009"/>
                <a:ext cx="4389168" cy="576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46048" y="3381248"/>
                <a:ext cx="4326398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48" y="3381248"/>
                <a:ext cx="4326398" cy="840295"/>
              </a:xfrm>
              <a:prstGeom prst="rect">
                <a:avLst/>
              </a:prstGeom>
              <a:blipFill>
                <a:blip r:embed="rId10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/>
          <p:cNvSpPr txBox="1"/>
          <p:nvPr/>
        </p:nvSpPr>
        <p:spPr>
          <a:xfrm>
            <a:off x="5470161" y="2947476"/>
            <a:ext cx="5891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※</a:t>
            </a:r>
            <a:r>
              <a:rPr kumimoji="1" lang="ja-JP" altLang="en-US" sz="1600" dirty="0" smtClean="0"/>
              <a:t>絶対値採用しない理由？</a:t>
            </a:r>
            <a:endParaRPr kumimoji="1" lang="en-US" altLang="ja-JP" sz="1600" dirty="0" smtClean="0"/>
          </a:p>
          <a:p>
            <a:r>
              <a:rPr lang="en-US" altLang="ja-JP" sz="1600" dirty="0" smtClean="0"/>
              <a:t>※</a:t>
            </a:r>
            <a:r>
              <a:rPr lang="ja-JP" altLang="en-US" sz="1600" dirty="0" smtClean="0"/>
              <a:t>２</a:t>
            </a:r>
            <a:r>
              <a:rPr lang="ja-JP" altLang="en-US" sz="1600" dirty="0"/>
              <a:t>で割る</a:t>
            </a:r>
            <a:r>
              <a:rPr lang="ja-JP" altLang="en-US" sz="1600" dirty="0" smtClean="0"/>
              <a:t>理由？</a:t>
            </a:r>
            <a:endParaRPr lang="en-US" altLang="ja-JP" sz="1600" dirty="0"/>
          </a:p>
          <a:p>
            <a:r>
              <a:rPr kumimoji="1" lang="ja-JP" altLang="en-US" sz="1600" dirty="0" smtClean="0"/>
              <a:t>⇒微分後計算しやいため</a:t>
            </a:r>
            <a:endParaRPr kumimoji="1" lang="en-US" altLang="ja-JP" sz="1600" dirty="0" smtClean="0"/>
          </a:p>
          <a:p>
            <a:r>
              <a:rPr lang="en-US" altLang="ja-JP" sz="1600" dirty="0">
                <a:hlinkClick r:id="rId11"/>
              </a:rPr>
              <a:t>https://qiita.com/Ryuichirou/items/97d923671a0015256173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02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交差エントロピー誤差</a:t>
            </a:r>
            <a:endParaRPr kumimoji="1" lang="ja-JP" altLang="en-US" dirty="0"/>
          </a:p>
        </p:txBody>
      </p:sp>
      <p:pic>
        <p:nvPicPr>
          <p:cNvPr id="12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6" y="947660"/>
            <a:ext cx="4648200" cy="563845"/>
          </a:xfrm>
          <a:prstGeom prst="rect">
            <a:avLst/>
          </a:prstGeom>
        </p:spPr>
      </p:pic>
      <p:cxnSp>
        <p:nvCxnSpPr>
          <p:cNvPr id="13" name="Straight Connector 21"/>
          <p:cNvCxnSpPr/>
          <p:nvPr/>
        </p:nvCxnSpPr>
        <p:spPr>
          <a:xfrm flipH="1" flipV="1">
            <a:off x="518745" y="1359976"/>
            <a:ext cx="1979" cy="202597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3"/>
          <p:cNvCxnSpPr/>
          <p:nvPr/>
        </p:nvCxnSpPr>
        <p:spPr>
          <a:xfrm>
            <a:off x="290145" y="3288216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5" y="1843493"/>
            <a:ext cx="4712970" cy="22212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9"/>
              <p14:cNvContentPartPr/>
              <p14:nvPr/>
            </p14:nvContentPartPr>
            <p14:xfrm>
              <a:off x="365985" y="846225"/>
              <a:ext cx="2816280" cy="2883240"/>
            </p14:xfrm>
          </p:contentPart>
        </mc:Choice>
        <mc:Fallback xmlns="">
          <p:pic>
            <p:nvPicPr>
              <p:cNvPr id="21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985" y="835065"/>
                <a:ext cx="2835360" cy="29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インク 21"/>
              <p14:cNvContentPartPr/>
              <p14:nvPr/>
            </p14:nvContentPartPr>
            <p14:xfrm>
              <a:off x="1138185" y="1067985"/>
              <a:ext cx="1100880" cy="443520"/>
            </p14:xfrm>
          </p:contentPart>
        </mc:Choice>
        <mc:Fallback xmlns="">
          <p:pic>
            <p:nvPicPr>
              <p:cNvPr id="22" name="インク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0985" y="1056825"/>
                <a:ext cx="1117800" cy="4586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345" y="3354586"/>
            <a:ext cx="814730" cy="367589"/>
          </a:xfrm>
          <a:prstGeom prst="rect">
            <a:avLst/>
          </a:prstGeom>
        </p:spPr>
      </p:pic>
      <p:sp>
        <p:nvSpPr>
          <p:cNvPr id="10" name="TextBox 42"/>
          <p:cNvSpPr txBox="1"/>
          <p:nvPr/>
        </p:nvSpPr>
        <p:spPr>
          <a:xfrm>
            <a:off x="1166482" y="1050710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 = 1</a:t>
            </a:r>
            <a:endParaRPr lang="en-US" sz="2400" dirty="0"/>
          </a:p>
        </p:txBody>
      </p:sp>
      <p:cxnSp>
        <p:nvCxnSpPr>
          <p:cNvPr id="11" name="Straight Connector 21"/>
          <p:cNvCxnSpPr/>
          <p:nvPr/>
        </p:nvCxnSpPr>
        <p:spPr>
          <a:xfrm flipH="1" flipV="1">
            <a:off x="518745" y="4085001"/>
            <a:ext cx="2" cy="2483182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3"/>
          <p:cNvCxnSpPr/>
          <p:nvPr/>
        </p:nvCxnSpPr>
        <p:spPr>
          <a:xfrm>
            <a:off x="288166" y="6470442"/>
            <a:ext cx="32003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66" y="6536812"/>
            <a:ext cx="814730" cy="367589"/>
          </a:xfrm>
          <a:prstGeom prst="rect">
            <a:avLst/>
          </a:prstGeom>
        </p:spPr>
      </p:pic>
      <p:sp>
        <p:nvSpPr>
          <p:cNvPr id="17" name="TextBox 42"/>
          <p:cNvSpPr txBox="1"/>
          <p:nvPr/>
        </p:nvSpPr>
        <p:spPr>
          <a:xfrm>
            <a:off x="1317874" y="4034789"/>
            <a:ext cx="137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 = 0</a:t>
            </a:r>
            <a:endParaRPr lang="en-US" sz="2400" dirty="0"/>
          </a:p>
        </p:txBody>
      </p:sp>
      <p:sp>
        <p:nvSpPr>
          <p:cNvPr id="19" name="TextBox 20"/>
          <p:cNvSpPr txBox="1"/>
          <p:nvPr/>
        </p:nvSpPr>
        <p:spPr>
          <a:xfrm>
            <a:off x="2956785" y="6597236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0" name="TextBox 24"/>
          <p:cNvSpPr txBox="1"/>
          <p:nvPr/>
        </p:nvSpPr>
        <p:spPr>
          <a:xfrm>
            <a:off x="365985" y="661682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0"/>
          <p:cNvSpPr txBox="1"/>
          <p:nvPr/>
        </p:nvSpPr>
        <p:spPr>
          <a:xfrm>
            <a:off x="2956785" y="343332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365985" y="339749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1"/>
              <p14:cNvContentPartPr/>
              <p14:nvPr/>
            </p14:nvContentPartPr>
            <p14:xfrm>
              <a:off x="605633" y="4064723"/>
              <a:ext cx="2859120" cy="2325240"/>
            </p14:xfrm>
          </p:contentPart>
        </mc:Choice>
        <mc:Fallback xmlns="">
          <p:pic>
            <p:nvPicPr>
              <p:cNvPr id="25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7353" y="4054283"/>
                <a:ext cx="2873880" cy="23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インク 27"/>
              <p14:cNvContentPartPr/>
              <p14:nvPr/>
            </p14:nvContentPartPr>
            <p14:xfrm>
              <a:off x="3128947" y="4182057"/>
              <a:ext cx="43560" cy="2360880"/>
            </p14:xfrm>
          </p:contentPart>
        </mc:Choice>
        <mc:Fallback xmlns="">
          <p:pic>
            <p:nvPicPr>
              <p:cNvPr id="28" name="インク 2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19587" y="4176657"/>
                <a:ext cx="60840" cy="23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02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 descr="https://camo.qiitausercontent.com/bda38ef098e47155407a3a0dc564ffc5fd13061a/68747470733a2f2f71696974612d696d6167652d73746f72652e73332e616d617a6f6e6177732e636f6d2f302f3130323338372f39356335323134382d396137302d353831342d343965622d6435653964353530313766392e706e67">
            <a:extLst>
              <a:ext uri="{FF2B5EF4-FFF2-40B4-BE49-F238E27FC236}">
                <a16:creationId xmlns:a16="http://schemas.microsoft.com/office/drawing/2014/main" id="{2ACC3A62-00B5-41A5-A42A-72E429BC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497" y="4628561"/>
            <a:ext cx="4251564" cy="224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1B524EF-E1CE-43B2-A518-7B2DFF4B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教師あり学習の理解：損失関数の理解</a:t>
            </a:r>
            <a:endParaRPr kumimoji="1" lang="ja-JP" altLang="en-US" dirty="0"/>
          </a:p>
        </p:txBody>
      </p:sp>
      <p:graphicFrame>
        <p:nvGraphicFramePr>
          <p:cNvPr id="5" name="Chart 6">
            <a:extLst>
              <a:ext uri="{FF2B5EF4-FFF2-40B4-BE49-F238E27FC236}">
                <a16:creationId xmlns:a16="http://schemas.microsoft.com/office/drawing/2014/main" id="{CF0D0A1E-C36D-441B-999B-615976BEA4D6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125577" y="870438"/>
          <a:ext cx="53187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7172" name="Picture 4" descr="https://github.com/fengdu78/Coursera-ML-AndrewNg-Notes/raw/master/images/8e76e65ca7098b74a2e9bc8e9577adfc.png">
            <a:extLst>
              <a:ext uri="{FF2B5EF4-FFF2-40B4-BE49-F238E27FC236}">
                <a16:creationId xmlns:a16="http://schemas.microsoft.com/office/drawing/2014/main" id="{1A96AE3F-2D78-4704-B17B-B99036FBC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8"/>
          <a:stretch/>
        </p:blipFill>
        <p:spPr bwMode="auto">
          <a:xfrm>
            <a:off x="100679" y="1401132"/>
            <a:ext cx="5715000" cy="22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2F36A0-9643-406E-AEC7-CEB9F9363D51}"/>
              </a:ext>
            </a:extLst>
          </p:cNvPr>
          <p:cNvSpPr txBox="1"/>
          <p:nvPr/>
        </p:nvSpPr>
        <p:spPr>
          <a:xfrm>
            <a:off x="6235613" y="20573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/>
              <a:t>⇒</a:t>
            </a:r>
            <a:endParaRPr kumimoji="1" lang="ja-JP" altLang="en-US" sz="36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FCC2A8F-39BE-485D-9A14-D4802C8A2F7C}"/>
              </a:ext>
            </a:extLst>
          </p:cNvPr>
          <p:cNvSpPr txBox="1"/>
          <p:nvPr/>
        </p:nvSpPr>
        <p:spPr>
          <a:xfrm>
            <a:off x="290145" y="926294"/>
            <a:ext cx="659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モデル：線形</a:t>
            </a:r>
            <a:r>
              <a:rPr lang="ja-JP" altLang="en-US" b="1" dirty="0">
                <a:solidFill>
                  <a:srgbClr val="FF0000"/>
                </a:solidFill>
              </a:rPr>
              <a:t>回帰（</a:t>
            </a:r>
            <a:r>
              <a:rPr lang="en-US" altLang="ja-JP" b="1" dirty="0">
                <a:solidFill>
                  <a:srgbClr val="FF0000"/>
                </a:solidFill>
              </a:rPr>
              <a:t>Linear Regression with One Variable</a:t>
            </a:r>
            <a:r>
              <a:rPr lang="ja-JP" altLang="en-US" b="1" dirty="0">
                <a:solidFill>
                  <a:srgbClr val="FF0000"/>
                </a:solidFill>
              </a:rPr>
              <a:t>）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41D0185-8A68-49FD-A73D-D9619420BE8F}"/>
              </a:ext>
            </a:extLst>
          </p:cNvPr>
          <p:cNvSpPr txBox="1"/>
          <p:nvPr/>
        </p:nvSpPr>
        <p:spPr>
          <a:xfrm>
            <a:off x="4129279" y="4375469"/>
            <a:ext cx="65780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sz="2000" b="1" dirty="0"/>
              <a:t>最小値</a:t>
            </a:r>
            <a:r>
              <a:rPr lang="ja-JP" altLang="en-US" sz="2000" b="1" dirty="0" smtClean="0"/>
              <a:t>を解ける方法：</a:t>
            </a:r>
            <a:r>
              <a:rPr lang="ja-JP" altLang="en-US" sz="2400" b="1" dirty="0">
                <a:solidFill>
                  <a:srgbClr val="FF0000"/>
                </a:solidFill>
              </a:rPr>
              <a:t>勾配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降下法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ja-JP" sz="2000" b="1" dirty="0" smtClean="0">
                <a:solidFill>
                  <a:srgbClr val="FF0000"/>
                </a:solidFill>
              </a:rPr>
              <a:t>Gradient descent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pic>
        <p:nvPicPr>
          <p:cNvPr id="14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97" y="1022158"/>
            <a:ext cx="2261483" cy="314682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7167716" y="970820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6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98" y="1581337"/>
            <a:ext cx="662241" cy="281805"/>
          </a:xfrm>
          <a:prstGeom prst="rect">
            <a:avLst/>
          </a:prstGeom>
        </p:spPr>
      </p:pic>
      <p:sp>
        <p:nvSpPr>
          <p:cNvPr id="17" name="TextBox 14"/>
          <p:cNvSpPr txBox="1"/>
          <p:nvPr/>
        </p:nvSpPr>
        <p:spPr>
          <a:xfrm>
            <a:off x="7169165" y="153757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Parameters:</a:t>
            </a:r>
            <a:endParaRPr lang="en-US" dirty="0"/>
          </a:p>
        </p:txBody>
      </p:sp>
      <p:pic>
        <p:nvPicPr>
          <p:cNvPr id="18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11" y="2415331"/>
            <a:ext cx="3810000" cy="535429"/>
          </a:xfrm>
          <a:prstGeom prst="rect">
            <a:avLst/>
          </a:prstGeom>
        </p:spPr>
      </p:pic>
      <p:sp>
        <p:nvSpPr>
          <p:cNvPr id="19" name="TextBox 16"/>
          <p:cNvSpPr txBox="1"/>
          <p:nvPr/>
        </p:nvSpPr>
        <p:spPr>
          <a:xfrm>
            <a:off x="7108722" y="2101983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Cost Function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0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970" y="3081563"/>
            <a:ext cx="2435263" cy="481417"/>
          </a:xfrm>
          <a:prstGeom prst="rect">
            <a:avLst/>
          </a:prstGeom>
        </p:spPr>
      </p:pic>
      <p:sp>
        <p:nvSpPr>
          <p:cNvPr id="21" name="TextBox 18"/>
          <p:cNvSpPr txBox="1"/>
          <p:nvPr/>
        </p:nvSpPr>
        <p:spPr>
          <a:xfrm>
            <a:off x="7171409" y="304731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</a:t>
            </a:r>
            <a:endParaRPr lang="en-US" dirty="0"/>
          </a:p>
        </p:txBody>
      </p:sp>
      <p:pic>
        <p:nvPicPr>
          <p:cNvPr id="23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16" y="5374771"/>
            <a:ext cx="3230117" cy="127145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54" y="6471335"/>
            <a:ext cx="2731770" cy="30632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D2F36A0-9643-406E-AEC7-CEB9F9363D51}"/>
              </a:ext>
            </a:extLst>
          </p:cNvPr>
          <p:cNvSpPr txBox="1"/>
          <p:nvPr/>
        </p:nvSpPr>
        <p:spPr>
          <a:xfrm rot="5400000">
            <a:off x="7887625" y="36488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/>
              <a:t>⇒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8706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教師あり学習の理解：損失関数の理解</a:t>
            </a:r>
            <a:endParaRPr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893939" y="3342203"/>
            <a:ext cx="9382761" cy="3032180"/>
            <a:chOff x="1893939" y="3342203"/>
            <a:chExt cx="9382761" cy="3032180"/>
          </a:xfrm>
        </p:grpSpPr>
        <p:pic>
          <p:nvPicPr>
            <p:cNvPr id="13" name="Picture 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937" y="3390153"/>
              <a:ext cx="5556430" cy="292123"/>
            </a:xfrm>
            <a:prstGeom prst="rect">
              <a:avLst/>
            </a:prstGeom>
          </p:spPr>
        </p:pic>
        <p:sp>
          <p:nvSpPr>
            <p:cNvPr id="14" name="TextBox 7"/>
            <p:cNvSpPr txBox="1"/>
            <p:nvPr/>
          </p:nvSpPr>
          <p:spPr>
            <a:xfrm>
              <a:off x="2579739" y="3342203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Hypothesis: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0"/>
            <p:cNvSpPr txBox="1"/>
            <p:nvPr/>
          </p:nvSpPr>
          <p:spPr>
            <a:xfrm>
              <a:off x="2374570" y="4426216"/>
              <a:ext cx="266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Cost function: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2555238" y="3844763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Parameters:</a:t>
              </a:r>
              <a:endParaRPr lang="en-US" sz="2000" dirty="0"/>
            </a:p>
          </p:txBody>
        </p:sp>
        <p:pic>
          <p:nvPicPr>
            <p:cNvPr id="17" name="Picture 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5193" y="3889277"/>
              <a:ext cx="1348224" cy="227525"/>
            </a:xfrm>
            <a:prstGeom prst="rect">
              <a:avLst/>
            </a:prstGeom>
          </p:spPr>
        </p:pic>
        <p:pic>
          <p:nvPicPr>
            <p:cNvPr id="18" name="Picture 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937" y="4271116"/>
              <a:ext cx="4772332" cy="702154"/>
            </a:xfrm>
            <a:prstGeom prst="rect">
              <a:avLst/>
            </a:prstGeom>
          </p:spPr>
        </p:pic>
        <p:pic>
          <p:nvPicPr>
            <p:cNvPr id="1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88" y="5093440"/>
              <a:ext cx="109728" cy="304038"/>
            </a:xfrm>
            <a:prstGeom prst="rect">
              <a:avLst/>
            </a:prstGeom>
          </p:spPr>
        </p:pic>
        <p:sp>
          <p:nvSpPr>
            <p:cNvPr id="20" name="TextBox 9"/>
            <p:cNvSpPr txBox="1"/>
            <p:nvPr/>
          </p:nvSpPr>
          <p:spPr>
            <a:xfrm>
              <a:off x="5942700" y="6035829"/>
              <a:ext cx="533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(simultaneously update for every )</a:t>
              </a:r>
              <a:endParaRPr lang="en-US" sz="1600" dirty="0"/>
            </a:p>
          </p:txBody>
        </p:sp>
        <p:sp>
          <p:nvSpPr>
            <p:cNvPr id="21" name="TextBox 12"/>
            <p:cNvSpPr txBox="1"/>
            <p:nvPr/>
          </p:nvSpPr>
          <p:spPr>
            <a:xfrm>
              <a:off x="4660410" y="5042382"/>
              <a:ext cx="961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Repeat</a:t>
              </a:r>
              <a:endParaRPr lang="en-US" sz="2000" dirty="0" smtClean="0"/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1893939" y="4982869"/>
              <a:ext cx="3247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Gradient descent: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3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27" y="5881166"/>
              <a:ext cx="111636" cy="309326"/>
            </a:xfrm>
            <a:prstGeom prst="rect">
              <a:avLst/>
            </a:prstGeom>
          </p:spPr>
        </p:pic>
        <p:pic>
          <p:nvPicPr>
            <p:cNvPr id="24" name="Picture 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533" y="5493089"/>
              <a:ext cx="3154583" cy="372389"/>
            </a:xfrm>
            <a:prstGeom prst="rect">
              <a:avLst/>
            </a:prstGeom>
          </p:spPr>
        </p:pic>
      </p:grpSp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394000"/>
              </p:ext>
            </p:extLst>
          </p:nvPr>
        </p:nvGraphicFramePr>
        <p:xfrm>
          <a:off x="679449" y="1532654"/>
          <a:ext cx="6244787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46055"/>
              </p:ext>
            </p:extLst>
          </p:nvPr>
        </p:nvGraphicFramePr>
        <p:xfrm>
          <a:off x="1662403" y="1542253"/>
          <a:ext cx="5298609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0" y="1984138"/>
            <a:ext cx="230505" cy="154305"/>
          </a:xfrm>
          <a:prstGeom prst="rect">
            <a:avLst/>
          </a:prstGeom>
        </p:spPr>
      </p:pic>
      <p:pic>
        <p:nvPicPr>
          <p:cNvPr id="28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9" y="1984138"/>
            <a:ext cx="222885" cy="150495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12" y="2014437"/>
            <a:ext cx="228600" cy="150495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65" y="2014436"/>
            <a:ext cx="230505" cy="154305"/>
          </a:xfrm>
          <a:prstGeom prst="rect">
            <a:avLst/>
          </a:prstGeom>
        </p:spPr>
      </p:pic>
      <p:pic>
        <p:nvPicPr>
          <p:cNvPr id="31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65" y="2010627"/>
            <a:ext cx="120015" cy="163830"/>
          </a:xfrm>
          <a:prstGeom prst="rect">
            <a:avLst/>
          </a:prstGeom>
        </p:spPr>
      </p:pic>
      <p:pic>
        <p:nvPicPr>
          <p:cNvPr id="32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89" y="2010740"/>
            <a:ext cx="234315" cy="150495"/>
          </a:xfrm>
          <a:prstGeom prst="rect">
            <a:avLst/>
          </a:prstGeom>
        </p:spPr>
      </p:pic>
      <p:pic>
        <p:nvPicPr>
          <p:cNvPr id="33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7" y="1922055"/>
            <a:ext cx="2458492" cy="1006105"/>
          </a:xfrm>
          <a:prstGeom prst="rect">
            <a:avLst/>
          </a:prstGeom>
        </p:spPr>
      </p:pic>
      <p:pic>
        <p:nvPicPr>
          <p:cNvPr id="34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181" y="1922054"/>
            <a:ext cx="911487" cy="1006105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FCC2A8F-39BE-485D-9A14-D4802C8A2F7C}"/>
              </a:ext>
            </a:extLst>
          </p:cNvPr>
          <p:cNvSpPr txBox="1"/>
          <p:nvPr/>
        </p:nvSpPr>
        <p:spPr>
          <a:xfrm>
            <a:off x="290145" y="926294"/>
            <a:ext cx="718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モデル：線形</a:t>
            </a:r>
            <a:r>
              <a:rPr lang="ja-JP" altLang="en-US" b="1" dirty="0">
                <a:solidFill>
                  <a:srgbClr val="FF0000"/>
                </a:solidFill>
              </a:rPr>
              <a:t>回帰（</a:t>
            </a:r>
            <a:r>
              <a:rPr lang="en-US" altLang="ja-JP" b="1" dirty="0">
                <a:solidFill>
                  <a:srgbClr val="FF0000"/>
                </a:solidFill>
              </a:rPr>
              <a:t>Linear Regression with </a:t>
            </a:r>
            <a:r>
              <a:rPr lang="en-US" altLang="ja-JP" b="1" dirty="0">
                <a:solidFill>
                  <a:srgbClr val="FF0000"/>
                </a:solidFill>
              </a:rPr>
              <a:t>Multiple Variables</a:t>
            </a:r>
            <a:r>
              <a:rPr lang="ja-JP" altLang="en-US" b="1" dirty="0" smtClean="0">
                <a:solidFill>
                  <a:srgbClr val="FF0000"/>
                </a:solidFill>
              </a:rPr>
              <a:t>）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機械学習プロジェクトの流れ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7737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B4BD8B0-F1D7-4CE1-9067-D6259ACC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</a:t>
            </a:r>
            <a:r>
              <a:rPr kumimoji="1" lang="ja-JP" altLang="en-US" dirty="0" smtClean="0"/>
              <a:t>学習</a:t>
            </a:r>
            <a:r>
              <a:rPr lang="ja-JP" altLang="en-US" dirty="0"/>
              <a:t>プロジェクトの流れ</a:t>
            </a:r>
          </a:p>
        </p:txBody>
      </p:sp>
      <p:pic>
        <p:nvPicPr>
          <p:cNvPr id="7174" name="Picture 6" descr="f:id:mathgeekjp:20170815165234p:plain">
            <a:extLst>
              <a:ext uri="{FF2B5EF4-FFF2-40B4-BE49-F238E27FC236}">
                <a16:creationId xmlns:a16="http://schemas.microsoft.com/office/drawing/2014/main" id="{96627CC2-156C-49AE-80AF-E5AEF78F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0" y="874336"/>
            <a:ext cx="7978219" cy="59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3611B-98E8-4775-B168-069827575053}"/>
              </a:ext>
            </a:extLst>
          </p:cNvPr>
          <p:cNvSpPr txBox="1"/>
          <p:nvPr/>
        </p:nvSpPr>
        <p:spPr>
          <a:xfrm>
            <a:off x="6932092" y="9910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  <a:r>
              <a:rPr lang="ja-JP" altLang="en-US" sz="1600" b="1" dirty="0">
                <a:solidFill>
                  <a:srgbClr val="FF0000"/>
                </a:solidFill>
              </a:rPr>
              <a:t>アルゴリズム選択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73E8B6-441C-41B8-A655-970AE1EAE4E0}"/>
              </a:ext>
            </a:extLst>
          </p:cNvPr>
          <p:cNvSpPr txBox="1"/>
          <p:nvPr/>
        </p:nvSpPr>
        <p:spPr>
          <a:xfrm>
            <a:off x="8878879" y="54885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  <a:r>
              <a:rPr lang="ja-JP" altLang="en-US" sz="1600" b="1" dirty="0">
                <a:solidFill>
                  <a:srgbClr val="FF0000"/>
                </a:solidFill>
              </a:rPr>
              <a:t>結果評価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4132336" y="44811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  <a:r>
              <a:rPr lang="ja-JP" altLang="en-US" sz="1600" b="1" dirty="0">
                <a:solidFill>
                  <a:srgbClr val="FF0000"/>
                </a:solidFill>
              </a:rPr>
              <a:t>データ準備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1300291" y="129554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 smtClean="0">
                <a:solidFill>
                  <a:srgbClr val="FF0000"/>
                </a:solidFill>
              </a:rPr>
              <a:t>※</a:t>
            </a:r>
            <a:r>
              <a:rPr lang="ja-JP" altLang="en-US" sz="1600" b="1" dirty="0" smtClean="0">
                <a:solidFill>
                  <a:srgbClr val="FF0000"/>
                </a:solidFill>
              </a:rPr>
              <a:t>前提：なぜ機械学習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5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機械学習の場合</a:t>
            </a:r>
            <a:endParaRPr kumimoji="1" lang="en-US" altLang="ja-JP" dirty="0" smtClean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一定数の間違い</a:t>
            </a:r>
            <a:r>
              <a:rPr lang="en-US" altLang="ja-JP" dirty="0">
                <a:solidFill>
                  <a:srgbClr val="FF0000"/>
                </a:solidFill>
              </a:rPr>
              <a:t>(loss)</a:t>
            </a:r>
            <a:r>
              <a:rPr lang="ja-JP" altLang="en-US" dirty="0">
                <a:solidFill>
                  <a:srgbClr val="FF0000"/>
                </a:solidFill>
              </a:rPr>
              <a:t>が含まれることを許容</a:t>
            </a:r>
            <a:r>
              <a:rPr lang="ja-JP" altLang="en-US" dirty="0" smtClean="0">
                <a:solidFill>
                  <a:srgbClr val="FF0000"/>
                </a:solidFill>
              </a:rPr>
              <a:t>する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データの</a:t>
            </a:r>
            <a:r>
              <a:rPr lang="ja-JP" altLang="en-US" dirty="0" smtClean="0"/>
              <a:t>依存関係の整理が複雑。</a:t>
            </a:r>
            <a:r>
              <a:rPr lang="ja-JP" altLang="en-US" dirty="0" smtClean="0">
                <a:solidFill>
                  <a:srgbClr val="FF0000"/>
                </a:solidFill>
              </a:rPr>
              <a:t>適切な特徴量</a:t>
            </a:r>
            <a:r>
              <a:rPr lang="ja-JP" altLang="en-US" dirty="0">
                <a:solidFill>
                  <a:srgbClr val="FF0000"/>
                </a:solidFill>
              </a:rPr>
              <a:t>選択（</a:t>
            </a:r>
            <a:r>
              <a:rPr lang="en-US" altLang="ja-JP" dirty="0">
                <a:solidFill>
                  <a:srgbClr val="FF0000"/>
                </a:solidFill>
              </a:rPr>
              <a:t>Feature </a:t>
            </a:r>
            <a:r>
              <a:rPr lang="en-US" altLang="ja-JP" dirty="0" smtClean="0">
                <a:solidFill>
                  <a:srgbClr val="FF0000"/>
                </a:solidFill>
              </a:rPr>
              <a:t>Selection</a:t>
            </a:r>
            <a:r>
              <a:rPr lang="ja-JP" altLang="en-US" dirty="0" smtClean="0">
                <a:solidFill>
                  <a:srgbClr val="FF0000"/>
                </a:solidFill>
              </a:rPr>
              <a:t>）</a:t>
            </a:r>
            <a:r>
              <a:rPr lang="ja-JP" altLang="en-US" dirty="0" smtClean="0"/>
              <a:t>が困難。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確率的な処理があるため、自動テスクがしにくい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入力データの傾向が変化する可能性がある</a:t>
            </a:r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なぜ機械学習をする　</a:t>
            </a:r>
            <a:r>
              <a:rPr lang="ja-JP" altLang="en-US" sz="2800" dirty="0" smtClean="0"/>
              <a:t>⇒</a:t>
            </a:r>
            <a:r>
              <a:rPr lang="ja-JP" altLang="en-US" sz="2800" dirty="0"/>
              <a:t>機械</a:t>
            </a:r>
            <a:r>
              <a:rPr lang="ja-JP" altLang="en-US" sz="2800" dirty="0" smtClean="0"/>
              <a:t>学習をしなくて良い方法を考える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23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id:aotamasaki:20180418201910p:pl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73" y="4018769"/>
            <a:ext cx="6425116" cy="180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F3B3A2C-3501-4FFB-AB94-5044326E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b="1" dirty="0"/>
              <a:t>目的：</a:t>
            </a:r>
            <a:endParaRPr kumimoji="1" lang="en-US" altLang="ja-JP" sz="2000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予測精度の向上</a:t>
            </a: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学習にかかる時間を短縮できる</a:t>
            </a: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モデルの構造を単純化し理解しやすくできる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過学習を防ぐことができる</a:t>
            </a:r>
            <a:endParaRPr lang="en-US" altLang="ja-JP" sz="1800" dirty="0"/>
          </a:p>
          <a:p>
            <a:pPr marL="228600" lvl="1">
              <a:spcBef>
                <a:spcPts val="1000"/>
              </a:spcBef>
            </a:pPr>
            <a:r>
              <a:rPr lang="ja-JP" altLang="en-US" b="1" dirty="0"/>
              <a:t>手法</a:t>
            </a:r>
            <a:r>
              <a:rPr lang="ja-JP" altLang="en-US" b="1" dirty="0" smtClean="0"/>
              <a:t>：</a:t>
            </a:r>
            <a:r>
              <a:rPr lang="en-US" altLang="ja-JP" dirty="0" smtClean="0">
                <a:hlinkClick r:id="rId3"/>
              </a:rPr>
              <a:t>https</a:t>
            </a:r>
            <a:r>
              <a:rPr lang="en-US" altLang="ja-JP" dirty="0">
                <a:hlinkClick r:id="rId3"/>
              </a:rPr>
              <a:t>://aotamasaki.hatenablog.com/entry/2018/04/18/201127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</a:t>
            </a:r>
            <a:r>
              <a:rPr lang="ja-JP" altLang="en-US" sz="1800" b="1" dirty="0"/>
              <a:t>フィルタ法（</a:t>
            </a:r>
            <a:r>
              <a:rPr lang="en-US" altLang="ja-JP" sz="1800" b="1" dirty="0"/>
              <a:t>Filter Method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pPr marL="457200" lvl="1" indent="0">
              <a:buNone/>
            </a:pPr>
            <a:r>
              <a:rPr lang="en-US" altLang="ja-JP" sz="1600" b="1" dirty="0" smtClean="0"/>
              <a:t>    </a:t>
            </a:r>
            <a:r>
              <a:rPr lang="ja-JP" altLang="en-US" sz="1600" dirty="0" smtClean="0"/>
              <a:t>統計</a:t>
            </a:r>
            <a:r>
              <a:rPr lang="ja-JP" altLang="en-US" sz="1600" dirty="0"/>
              <a:t>のテクニックを用いて各特徴</a:t>
            </a:r>
            <a:r>
              <a:rPr lang="ja-JP" altLang="en-US" sz="1600" dirty="0" smtClean="0"/>
              <a:t>の</a:t>
            </a:r>
            <a:endParaRPr lang="en-US" altLang="ja-JP" sz="1600" dirty="0" smtClean="0"/>
          </a:p>
          <a:p>
            <a:pPr marL="457200" lvl="1" indent="0">
              <a:buNone/>
            </a:pPr>
            <a:r>
              <a:rPr lang="en-US" altLang="ja-JP" sz="1600" dirty="0"/>
              <a:t> </a:t>
            </a:r>
            <a:r>
              <a:rPr lang="ja-JP" altLang="en-US" sz="1600" dirty="0" smtClean="0"/>
              <a:t>「</a:t>
            </a:r>
            <a:r>
              <a:rPr lang="ja-JP" altLang="en-US" sz="1600" dirty="0"/>
              <a:t>予測に使える度合」を点数化し、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ja-JP" altLang="en-US" sz="1600" dirty="0"/>
              <a:t>　点数をもとに特徴に</a:t>
            </a:r>
            <a:r>
              <a:rPr lang="ja-JP" altLang="en-US" sz="1600" dirty="0" smtClean="0"/>
              <a:t>ランク付け</a:t>
            </a:r>
            <a:r>
              <a:rPr lang="ja-JP" altLang="en-US" sz="1600" dirty="0"/>
              <a:t>を行い</a:t>
            </a:r>
            <a:r>
              <a:rPr lang="ja-JP" altLang="en-US" sz="1600" dirty="0" smtClean="0"/>
              <a:t>、</a:t>
            </a:r>
            <a:r>
              <a:rPr lang="en-US" altLang="ja-JP" sz="1600" dirty="0" smtClean="0"/>
              <a:t>   </a:t>
            </a:r>
            <a:r>
              <a:rPr lang="ja-JP" altLang="en-US" sz="1600" dirty="0" smtClean="0"/>
              <a:t>予測</a:t>
            </a:r>
            <a:r>
              <a:rPr lang="ja-JP" altLang="en-US" sz="1600" dirty="0"/>
              <a:t>に使うか否かをそれぞれ決定</a:t>
            </a:r>
            <a:r>
              <a:rPr lang="ja-JP" altLang="en-US" sz="1600" dirty="0" smtClean="0"/>
              <a:t>する</a:t>
            </a:r>
            <a:endParaRPr lang="en-US" altLang="ja-JP" sz="1600" dirty="0" smtClean="0"/>
          </a:p>
          <a:p>
            <a:pPr marL="457200" lvl="1" indent="0">
              <a:buNone/>
            </a:pPr>
            <a:endParaRPr lang="en-US" altLang="ja-JP" sz="1600" dirty="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b="1" dirty="0" smtClean="0"/>
              <a:t>ラッパー法</a:t>
            </a:r>
            <a:r>
              <a:rPr lang="ja-JP" altLang="en-US" sz="1800" b="1" dirty="0"/>
              <a:t>（</a:t>
            </a:r>
            <a:r>
              <a:rPr lang="en-US" altLang="ja-JP" sz="1800" b="1" dirty="0"/>
              <a:t>Wrapper Method</a:t>
            </a:r>
            <a:r>
              <a:rPr lang="ja-JP" altLang="en-US" sz="1800" b="1" dirty="0" smtClean="0"/>
              <a:t>）</a:t>
            </a:r>
            <a:endParaRPr lang="en-US" altLang="ja-JP" sz="1800" b="1" dirty="0" smtClean="0"/>
          </a:p>
          <a:p>
            <a:pPr marL="457200" lvl="1" indent="0">
              <a:buNone/>
            </a:pPr>
            <a:r>
              <a:rPr lang="ja-JP" altLang="en-US" sz="1400" dirty="0" smtClean="0"/>
              <a:t>   </a:t>
            </a:r>
            <a:r>
              <a:rPr lang="ja-JP" altLang="en-US" sz="1600" dirty="0"/>
              <a:t>複数の特徴を同時に使って予測精度の検証を行い</a:t>
            </a:r>
            <a:r>
              <a:rPr lang="ja-JP" altLang="en-US" sz="1600" dirty="0" smtClean="0"/>
              <a:t>、精度</a:t>
            </a:r>
            <a:r>
              <a:rPr lang="ja-JP" altLang="en-US" sz="1600" dirty="0"/>
              <a:t>が</a:t>
            </a:r>
            <a:r>
              <a:rPr lang="ja-JP" altLang="en-US" sz="1600" dirty="0" smtClean="0"/>
              <a:t>最も</a:t>
            </a:r>
            <a:endParaRPr lang="en-US" altLang="ja-JP" sz="1600" dirty="0" smtClean="0"/>
          </a:p>
          <a:p>
            <a:pPr marL="457200" lvl="1" indent="0">
              <a:buNone/>
            </a:pPr>
            <a:r>
              <a:rPr lang="en-US" altLang="ja-JP" sz="1600" dirty="0"/>
              <a:t> </a:t>
            </a:r>
            <a:r>
              <a:rPr lang="en-US" altLang="ja-JP" sz="1600" dirty="0" smtClean="0"/>
              <a:t>  </a:t>
            </a:r>
            <a:r>
              <a:rPr lang="ja-JP" altLang="en-US" sz="1600" dirty="0" smtClean="0"/>
              <a:t>高く</a:t>
            </a:r>
            <a:r>
              <a:rPr lang="ja-JP" altLang="en-US" sz="1600" dirty="0"/>
              <a:t>なるような特徴量の組み合わせを探索</a:t>
            </a:r>
            <a:r>
              <a:rPr lang="ja-JP" altLang="en-US" sz="1600" dirty="0" smtClean="0"/>
              <a:t>する</a:t>
            </a:r>
            <a:endParaRPr lang="en-US" altLang="ja-JP" sz="1600" dirty="0" smtClean="0"/>
          </a:p>
          <a:p>
            <a:pPr marL="457200" lvl="1" indent="0">
              <a:buNone/>
            </a:pPr>
            <a:endParaRPr lang="en-US" altLang="ja-JP" sz="1800" dirty="0"/>
          </a:p>
          <a:p>
            <a:pPr marL="457200" lvl="1" indent="0">
              <a:buNone/>
            </a:pP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b="1" dirty="0"/>
              <a:t>組み込み法（</a:t>
            </a:r>
            <a:r>
              <a:rPr lang="en-US" altLang="ja-JP" sz="1800" b="1" dirty="0"/>
              <a:t>Embedded Method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457200" lvl="1" indent="0">
              <a:buNone/>
            </a:pPr>
            <a:r>
              <a:rPr lang="ja-JP" altLang="en-US" sz="1800" dirty="0"/>
              <a:t>　</a:t>
            </a:r>
            <a:r>
              <a:rPr lang="ja-JP" altLang="en-US" sz="1600" dirty="0"/>
              <a:t>フィルタ法とラッパー法の</a:t>
            </a:r>
            <a:r>
              <a:rPr lang="en-US" altLang="ja-JP" sz="1600" dirty="0"/>
              <a:t>2</a:t>
            </a:r>
            <a:r>
              <a:rPr lang="ja-JP" altLang="en-US" sz="1600" dirty="0" err="1"/>
              <a:t>つの</a:t>
            </a:r>
            <a:r>
              <a:rPr lang="ja-JP" altLang="en-US" sz="1600" dirty="0"/>
              <a:t>強みを掛け合わせたような手法で、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ja-JP" altLang="en-US" sz="1600" dirty="0"/>
              <a:t>　機械学習モデルが学習の一環として特徴の選択を行う</a:t>
            </a:r>
            <a:endParaRPr lang="en-US" altLang="ja-JP" sz="1600" dirty="0"/>
          </a:p>
          <a:p>
            <a:pPr marL="457200" lvl="1" indent="0">
              <a:buNone/>
            </a:pP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sz="1800" dirty="0"/>
          </a:p>
          <a:p>
            <a:pPr marL="228600" lvl="1">
              <a:spcBef>
                <a:spcPts val="1000"/>
              </a:spcBef>
            </a:pPr>
            <a:endParaRPr lang="ja-JP" altLang="en-US" dirty="0"/>
          </a:p>
          <a:p>
            <a:endParaRPr kumimoji="1" lang="ja-JP" altLang="en-US" sz="20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352EFCE-EF43-4F9E-BCF8-D5013ACD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特徴量選択（</a:t>
            </a:r>
            <a:r>
              <a:rPr lang="en-US" altLang="ja-JP" b="0" dirty="0"/>
              <a:t>Feature Selection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2050" name="Picture 2" descr="f:id:aotamasaki:20180418201844p:pl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63" y="2937667"/>
            <a:ext cx="6333824" cy="6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E34BB64-DB6D-4694-9EF0-219F51D5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ja-JP" altLang="en-US" sz="3200" dirty="0"/>
              <a:t>前提：</a:t>
            </a:r>
            <a:endParaRPr lang="en-US" altLang="ja-JP" sz="3200" dirty="0"/>
          </a:p>
          <a:p>
            <a:pPr marL="0" indent="0">
              <a:buNone/>
            </a:pPr>
            <a:r>
              <a:rPr lang="ja-JP" altLang="en-US" sz="2800" dirty="0"/>
              <a:t>・数学推理に不明なところが多い⇒アルゴリズムの理解の誤り可能性がある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・実践がない。経験がない⇒実プロジェクトのアーキテクチャーが模索要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全部３回目</a:t>
            </a:r>
            <a:r>
              <a:rPr lang="en-US" altLang="ja-JP" sz="2800" dirty="0" smtClean="0"/>
              <a:t>: </a:t>
            </a:r>
            <a:r>
              <a:rPr lang="ja-JP" altLang="en-US" sz="2800" dirty="0" smtClean="0"/>
              <a:t>（</a:t>
            </a:r>
            <a:r>
              <a:rPr lang="en-US" altLang="ja-JP" sz="2000" dirty="0" smtClean="0"/>
              <a:t>※</a:t>
            </a:r>
            <a:r>
              <a:rPr lang="ja-JP" altLang="en-US" sz="2000" b="1" dirty="0" smtClean="0"/>
              <a:t>理想。調整次第。</a:t>
            </a:r>
            <a:endParaRPr kumimoji="1" lang="en-US" altLang="ja-JP" sz="2000" b="1" dirty="0" smtClean="0"/>
          </a:p>
          <a:p>
            <a:r>
              <a:rPr kumimoji="1" lang="ja-JP" altLang="en-US" dirty="0" smtClean="0"/>
              <a:t>１回目</a:t>
            </a:r>
            <a:r>
              <a:rPr kumimoji="1" lang="ja-JP" altLang="en-US" dirty="0"/>
              <a:t>：入門編</a:t>
            </a:r>
            <a:endParaRPr kumimoji="1" lang="en-US" altLang="ja-JP" dirty="0"/>
          </a:p>
          <a:p>
            <a:r>
              <a:rPr lang="ja-JP" altLang="en-US" dirty="0"/>
              <a:t>２回目：線形回帰～ロジスティック回帰～ニューラルネットアーク</a:t>
            </a:r>
            <a:endParaRPr lang="en-US" altLang="ja-JP" dirty="0"/>
          </a:p>
          <a:p>
            <a:r>
              <a:rPr lang="ja-JP" altLang="en-US" dirty="0"/>
              <a:t>３回目</a:t>
            </a:r>
            <a:r>
              <a:rPr lang="ja-JP" altLang="en-US" dirty="0" smtClean="0"/>
              <a:t>：事例：</a:t>
            </a:r>
            <a:r>
              <a:rPr lang="en-US" altLang="ja-JP" dirty="0" smtClean="0"/>
              <a:t>CTR</a:t>
            </a:r>
            <a:r>
              <a:rPr lang="ja-JP" altLang="en-US" dirty="0"/>
              <a:t>予測（</a:t>
            </a:r>
            <a:r>
              <a:rPr lang="en-US" altLang="ja-JP" dirty="0" err="1"/>
              <a:t>Kaggle</a:t>
            </a:r>
            <a:r>
              <a:rPr lang="ja-JP" altLang="en-US" dirty="0" smtClean="0"/>
              <a:t>）</a:t>
            </a:r>
            <a:r>
              <a:rPr lang="en-US" altLang="ja-JP" dirty="0" smtClean="0"/>
              <a:t>or else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sz="2800" dirty="0" smtClean="0"/>
              <a:t>参考資料：</a:t>
            </a:r>
            <a:endParaRPr lang="en-US" altLang="ja-JP" sz="2800" dirty="0" smtClean="0"/>
          </a:p>
          <a:p>
            <a:r>
              <a:rPr lang="ja-JP" altLang="en-US" sz="2000" dirty="0" smtClean="0">
                <a:hlinkClick r:id="rId2"/>
              </a:rPr>
              <a:t>（</a:t>
            </a:r>
            <a:r>
              <a:rPr lang="ja-JP" altLang="en-US" sz="2000" dirty="0">
                <a:hlinkClick r:id="rId2"/>
              </a:rPr>
              <a:t>本籍）</a:t>
            </a:r>
            <a:r>
              <a:rPr lang="en-US" altLang="ja-JP" sz="2000" dirty="0">
                <a:hlinkClick r:id="rId2"/>
              </a:rPr>
              <a:t>G</a:t>
            </a:r>
            <a:r>
              <a:rPr lang="ja-JP" altLang="en-US" sz="2000" dirty="0">
                <a:hlinkClick r:id="rId2"/>
              </a:rPr>
              <a:t>検定公式</a:t>
            </a:r>
            <a:r>
              <a:rPr lang="ja-JP" altLang="en-US" sz="2000" dirty="0" smtClean="0">
                <a:hlinkClick r:id="rId2"/>
              </a:rPr>
              <a:t>テキスト</a:t>
            </a:r>
            <a:endParaRPr lang="en-US" altLang="ja-JP" sz="2000" dirty="0" smtClean="0"/>
          </a:p>
          <a:p>
            <a:r>
              <a:rPr lang="ja-JP" altLang="en-US" sz="2000" dirty="0">
                <a:hlinkClick r:id="rId3"/>
              </a:rPr>
              <a:t>（本籍</a:t>
            </a:r>
            <a:r>
              <a:rPr lang="ja-JP" altLang="en-US" sz="2000" dirty="0" smtClean="0">
                <a:hlinkClick r:id="rId3"/>
              </a:rPr>
              <a:t>）仕事ではじめる機械学習</a:t>
            </a:r>
            <a:endParaRPr lang="en-US" altLang="ja-JP" sz="2000" dirty="0"/>
          </a:p>
          <a:p>
            <a:r>
              <a:rPr lang="ja-JP" altLang="en-US" sz="2000" dirty="0"/>
              <a:t>（スタンフォード大学の</a:t>
            </a:r>
            <a:r>
              <a:rPr lang="en-US" altLang="ja-JP" sz="2000" b="1" dirty="0"/>
              <a:t>Andrew Ng</a:t>
            </a:r>
            <a:r>
              <a:rPr lang="ja-JP" altLang="en-US" sz="2000" dirty="0"/>
              <a:t>教授</a:t>
            </a:r>
            <a:r>
              <a:rPr lang="ja-JP" altLang="en-US" sz="2000" dirty="0" smtClean="0"/>
              <a:t>）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://ja.coursera.org/learn/machine-learning</a:t>
            </a:r>
          </a:p>
          <a:p>
            <a:pPr marL="0" indent="0">
              <a:buNone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8902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.Hold-out">
            <a:extLst>
              <a:ext uri="{FF2B5EF4-FFF2-40B4-BE49-F238E27FC236}">
                <a16:creationId xmlns:a16="http://schemas.microsoft.com/office/drawing/2014/main" id="{3499A9CF-6B98-41C5-97BF-88149F26B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4" b="4142"/>
          <a:stretch/>
        </p:blipFill>
        <p:spPr bwMode="auto">
          <a:xfrm>
            <a:off x="2553535" y="980389"/>
            <a:ext cx="6010275" cy="23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D9B3639-FA8D-48E2-BC39-A3E154A8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Hold-out(</a:t>
            </a:r>
            <a:r>
              <a:rPr lang="ja-JP" altLang="en-US" b="1" dirty="0"/>
              <a:t>ホールドアウト法</a:t>
            </a:r>
            <a:r>
              <a:rPr lang="en-US" altLang="ja-JP" b="1" dirty="0"/>
              <a:t>)</a:t>
            </a:r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r>
              <a:rPr lang="en-US" altLang="ja-JP" b="1" dirty="0"/>
              <a:t>Cross Validation</a:t>
            </a:r>
            <a:r>
              <a:rPr lang="ja-JP" altLang="en-US" b="1" dirty="0"/>
              <a:t>（クロスバリデーション法）　➡特例：</a:t>
            </a:r>
            <a:r>
              <a:rPr lang="en-US" altLang="ja-JP" b="1" dirty="0"/>
              <a:t> Leave One Out</a:t>
            </a:r>
            <a:r>
              <a:rPr lang="ja-JP" altLang="en-US" b="1" dirty="0"/>
              <a:t>もある</a:t>
            </a:r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9EF899-42AE-4CC9-8101-B3FB7039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データ準備</a:t>
            </a:r>
          </a:p>
        </p:txBody>
      </p:sp>
      <p:pic>
        <p:nvPicPr>
          <p:cNvPr id="15364" name="Picture 4" descr="2.Cross Validation">
            <a:extLst>
              <a:ext uri="{FF2B5EF4-FFF2-40B4-BE49-F238E27FC236}">
                <a16:creationId xmlns:a16="http://schemas.microsoft.com/office/drawing/2014/main" id="{27F96279-69D0-4B90-885E-F3908E83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2770647" y="4232635"/>
            <a:ext cx="5953125" cy="22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2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</a:t>
            </a:r>
            <a:r>
              <a:rPr lang="en-US" altLang="ja-JP" dirty="0" err="1"/>
              <a:t>sk</a:t>
            </a:r>
            <a:r>
              <a:rPr lang="en-US" altLang="ja-JP" dirty="0"/>
              <a:t>-learn</a:t>
            </a:r>
            <a:endParaRPr lang="ja-JP" altLang="en-US" dirty="0"/>
          </a:p>
        </p:txBody>
      </p:sp>
      <p:pic>
        <p:nvPicPr>
          <p:cNvPr id="4100" name="Picture 4" descr="Move mouse over image">
            <a:extLst>
              <a:ext uri="{FF2B5EF4-FFF2-40B4-BE49-F238E27FC236}">
                <a16:creationId xmlns:a16="http://schemas.microsoft.com/office/drawing/2014/main" id="{FA4BD87C-6848-4B16-85C9-F556842A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1" y="1251058"/>
            <a:ext cx="8993170" cy="56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741225-8E7C-435A-97B6-0F54CA288EFF}"/>
              </a:ext>
            </a:extLst>
          </p:cNvPr>
          <p:cNvSpPr txBox="1"/>
          <p:nvPr/>
        </p:nvSpPr>
        <p:spPr>
          <a:xfrm>
            <a:off x="197730" y="861211"/>
            <a:ext cx="7582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3"/>
              </a:rPr>
              <a:t>https://scikit-learn.org/stable/tutorial/machine_learning_map/index.html</a:t>
            </a:r>
            <a:endParaRPr kumimoji="1" lang="ja-JP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947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MS Azure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741225-8E7C-435A-97B6-0F54CA288EFF}"/>
              </a:ext>
            </a:extLst>
          </p:cNvPr>
          <p:cNvSpPr txBox="1"/>
          <p:nvPr/>
        </p:nvSpPr>
        <p:spPr>
          <a:xfrm>
            <a:off x="191756" y="779798"/>
            <a:ext cx="906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2"/>
              </a:rPr>
              <a:t>https://docs.microsoft.com/ja-jp/azure/machine-learning/studio/algorithm-cheat-sheet</a:t>
            </a:r>
            <a:endParaRPr kumimoji="1" lang="ja-JP" altLang="en-US" sz="1600" b="1" i="1" dirty="0"/>
          </a:p>
        </p:txBody>
      </p:sp>
      <p:pic>
        <p:nvPicPr>
          <p:cNvPr id="10242" name="Picture 2" descr="é¢é£ç»å">
            <a:extLst>
              <a:ext uri="{FF2B5EF4-FFF2-40B4-BE49-F238E27FC236}">
                <a16:creationId xmlns:a16="http://schemas.microsoft.com/office/drawing/2014/main" id="{71A80E71-3727-4986-8FE1-8238BE9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4" y="1107564"/>
            <a:ext cx="8881228" cy="57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SAS japan</a:t>
            </a:r>
            <a:endParaRPr lang="ja-JP" altLang="en-US" dirty="0"/>
          </a:p>
        </p:txBody>
      </p:sp>
      <p:pic>
        <p:nvPicPr>
          <p:cNvPr id="4098" name="Picture 2" descr="machine-learning-cheet-sheet.png">
            <a:extLst>
              <a:ext uri="{FF2B5EF4-FFF2-40B4-BE49-F238E27FC236}">
                <a16:creationId xmlns:a16="http://schemas.microsoft.com/office/drawing/2014/main" id="{444FBF65-0794-41C6-8270-081476B2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87" y="1234911"/>
            <a:ext cx="9809025" cy="551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B1CB19-5E53-4B23-9040-606014347051}"/>
              </a:ext>
            </a:extLst>
          </p:cNvPr>
          <p:cNvSpPr txBox="1"/>
          <p:nvPr/>
        </p:nvSpPr>
        <p:spPr>
          <a:xfrm>
            <a:off x="191756" y="779798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https://blogs.sas.com/content/subconsciousmusings/2017/04/12/machine-learning-algorithm-use</a:t>
            </a:r>
            <a:endParaRPr kumimoji="1" lang="ja-JP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43019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モデル評価</a:t>
            </a:r>
          </a:p>
        </p:txBody>
      </p:sp>
      <p:pic>
        <p:nvPicPr>
          <p:cNvPr id="6146" name="Picture 2" descr="f:id:imslotter:20170517094644p:plain">
            <a:extLst>
              <a:ext uri="{FF2B5EF4-FFF2-40B4-BE49-F238E27FC236}">
                <a16:creationId xmlns:a16="http://schemas.microsoft.com/office/drawing/2014/main" id="{8B9C8556-05E4-43F1-9D55-926B7ACB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5" y="764932"/>
            <a:ext cx="7081616" cy="281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A3883A-D854-4545-8E2E-74423884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5" y="3717034"/>
            <a:ext cx="8439150" cy="2476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85F907-AE89-4086-80D8-08F9223C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5" y="6193534"/>
            <a:ext cx="84296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8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モデル評価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1401109-DF0C-4BB0-8FB9-006C0F3C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81" y="985101"/>
            <a:ext cx="4638019" cy="3397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C4DA72-450B-4ABA-B201-0B2A8388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5" y="985101"/>
            <a:ext cx="4166647" cy="339774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FF67530-6A65-4276-B58A-1C9A82AF2D83}"/>
              </a:ext>
            </a:extLst>
          </p:cNvPr>
          <p:cNvSpPr/>
          <p:nvPr/>
        </p:nvSpPr>
        <p:spPr>
          <a:xfrm>
            <a:off x="622170" y="2956485"/>
            <a:ext cx="3572758" cy="32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A22799-9655-43E2-B5C2-6DAB267A8145}"/>
              </a:ext>
            </a:extLst>
          </p:cNvPr>
          <p:cNvSpPr txBox="1"/>
          <p:nvPr/>
        </p:nvSpPr>
        <p:spPr>
          <a:xfrm>
            <a:off x="546755" y="4623272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正しく分類できているかどうかが大事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71BA0DE-10AA-4218-9AA9-00A4F00055DC}"/>
              </a:ext>
            </a:extLst>
          </p:cNvPr>
          <p:cNvSpPr/>
          <p:nvPr/>
        </p:nvSpPr>
        <p:spPr>
          <a:xfrm>
            <a:off x="5514981" y="3264031"/>
            <a:ext cx="3572758" cy="32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3DAEE4E-8420-417E-8B32-B58530AD385E}"/>
              </a:ext>
            </a:extLst>
          </p:cNvPr>
          <p:cNvSpPr txBox="1"/>
          <p:nvPr/>
        </p:nvSpPr>
        <p:spPr>
          <a:xfrm>
            <a:off x="5514981" y="4623272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正解と判断したものが本当に正解か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BD0EF8-B917-4700-8FD2-04D6E899EF05}"/>
              </a:ext>
            </a:extLst>
          </p:cNvPr>
          <p:cNvSpPr txBox="1"/>
          <p:nvPr/>
        </p:nvSpPr>
        <p:spPr>
          <a:xfrm>
            <a:off x="622170" y="5380672"/>
            <a:ext cx="8936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その他：</a:t>
            </a:r>
            <a:endParaRPr lang="en-US" altLang="ja-JP" dirty="0"/>
          </a:p>
          <a:p>
            <a:r>
              <a:rPr lang="ja-JP" altLang="en-US" dirty="0"/>
              <a:t>　 ・ </a:t>
            </a:r>
            <a:r>
              <a:rPr lang="en-US" altLang="ja-JP" dirty="0"/>
              <a:t>ROC curve</a:t>
            </a:r>
          </a:p>
          <a:p>
            <a:r>
              <a:rPr lang="ja-JP" altLang="en-US" dirty="0"/>
              <a:t>　 ・ </a:t>
            </a:r>
            <a:r>
              <a:rPr lang="en-US" altLang="ja-JP" dirty="0"/>
              <a:t>AUC</a:t>
            </a:r>
          </a:p>
          <a:p>
            <a:r>
              <a:rPr lang="ja-JP" altLang="en-US" dirty="0"/>
              <a:t>　 ・ </a:t>
            </a:r>
            <a:r>
              <a:rPr lang="en-US" altLang="ja-JP" dirty="0"/>
              <a:t>Logarithmic Loss</a:t>
            </a:r>
          </a:p>
          <a:p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5E68DB-427B-45C5-8B98-923D562FF688}"/>
              </a:ext>
            </a:extLst>
          </p:cNvPr>
          <p:cNvSpPr txBox="1"/>
          <p:nvPr/>
        </p:nvSpPr>
        <p:spPr>
          <a:xfrm>
            <a:off x="2837468" y="5396076"/>
            <a:ext cx="482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4"/>
              </a:rPr>
              <a:t>https://www.procrasist.com/entry/ml-metrics</a:t>
            </a:r>
            <a:endParaRPr kumimoji="1" lang="ja-JP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77948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未学習（</a:t>
            </a:r>
            <a:r>
              <a:rPr lang="en-US" altLang="ja-JP" dirty="0" smtClean="0"/>
              <a:t>under-fit</a:t>
            </a:r>
            <a:r>
              <a:rPr lang="ja-JP" altLang="en-US" dirty="0" smtClean="0"/>
              <a:t>）＆過学習</a:t>
            </a:r>
            <a:r>
              <a:rPr lang="ja-JP" altLang="en-US" dirty="0"/>
              <a:t>（</a:t>
            </a:r>
            <a:r>
              <a:rPr lang="en-US" altLang="ja-JP" dirty="0" smtClean="0"/>
              <a:t>over-fit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1026" name="Picture 2" descr="https://tamanyan.me/static/28a61daa42aa001b2e12d55af8fc0a82/932fc/overfitting-underfitti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"/>
          <a:stretch/>
        </p:blipFill>
        <p:spPr bwMode="auto">
          <a:xfrm>
            <a:off x="1488382" y="1043709"/>
            <a:ext cx="8865582" cy="233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819564" y="319655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underfitting</a:t>
            </a:r>
            <a:r>
              <a:rPr lang="en-US" altLang="ja-JP" b="1" dirty="0"/>
              <a:t> / high-bias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91029" y="3196557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overfitting / high variance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404710" y="3581058"/>
                <a:ext cx="1358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10" y="3581058"/>
                <a:ext cx="1358192" cy="276999"/>
              </a:xfrm>
              <a:prstGeom prst="rect">
                <a:avLst/>
              </a:prstGeom>
              <a:blipFill>
                <a:blip r:embed="rId5"/>
                <a:stretch>
                  <a:fillRect l="-3587" r="-1345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635052" y="3581058"/>
                <a:ext cx="2854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52" y="3581058"/>
                <a:ext cx="2854499" cy="276999"/>
              </a:xfrm>
              <a:prstGeom prst="rect">
                <a:avLst/>
              </a:prstGeom>
              <a:blipFill>
                <a:blip r:embed="rId6"/>
                <a:stretch>
                  <a:fillRect l="-1279" t="-4348" r="-213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7591029" y="3581058"/>
                <a:ext cx="4085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29" y="3581058"/>
                <a:ext cx="4085542" cy="276999"/>
              </a:xfrm>
              <a:prstGeom prst="rect">
                <a:avLst/>
              </a:prstGeom>
              <a:blipFill>
                <a:blip r:embed="rId7"/>
                <a:stretch>
                  <a:fillRect l="-746" t="-4348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5"/>
          <p:cNvGrpSpPr/>
          <p:nvPr/>
        </p:nvGrpSpPr>
        <p:grpSpPr>
          <a:xfrm>
            <a:off x="4054765" y="4317030"/>
            <a:ext cx="3962399" cy="2432459"/>
            <a:chOff x="304800" y="2266950"/>
            <a:chExt cx="4266505" cy="2619146"/>
          </a:xfrm>
        </p:grpSpPr>
        <p:cxnSp>
          <p:nvCxnSpPr>
            <p:cNvPr id="21" name="Straight Arrow Connector 8"/>
            <p:cNvCxnSpPr/>
            <p:nvPr/>
          </p:nvCxnSpPr>
          <p:spPr>
            <a:xfrm flipV="1">
              <a:off x="742812" y="2266950"/>
              <a:ext cx="0" cy="229367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/>
            <p:cNvSpPr txBox="1"/>
            <p:nvPr/>
          </p:nvSpPr>
          <p:spPr>
            <a:xfrm>
              <a:off x="1746890" y="4488418"/>
              <a:ext cx="2824415" cy="39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  <a:r>
                <a:rPr lang="en-US" dirty="0" smtClean="0"/>
                <a:t>egree of polynomial d</a:t>
              </a:r>
              <a:endParaRPr lang="en-US" baseline="-25000" dirty="0"/>
            </a:p>
          </p:txBody>
        </p:sp>
        <p:sp>
          <p:nvSpPr>
            <p:cNvPr id="23" name="TextBox 13"/>
            <p:cNvSpPr txBox="1"/>
            <p:nvPr/>
          </p:nvSpPr>
          <p:spPr>
            <a:xfrm rot="16200000">
              <a:off x="160145" y="2564006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error</a:t>
              </a:r>
              <a:endParaRPr lang="en-US" baseline="-25000" dirty="0"/>
            </a:p>
          </p:txBody>
        </p:sp>
        <p:cxnSp>
          <p:nvCxnSpPr>
            <p:cNvPr id="24" name="Straight Arrow Connector 14"/>
            <p:cNvCxnSpPr/>
            <p:nvPr/>
          </p:nvCxnSpPr>
          <p:spPr>
            <a:xfrm>
              <a:off x="582539" y="4436028"/>
              <a:ext cx="367299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7"/>
          <p:cNvSpPr/>
          <p:nvPr/>
        </p:nvSpPr>
        <p:spPr>
          <a:xfrm>
            <a:off x="4725719" y="4393230"/>
            <a:ext cx="2529445" cy="1781299"/>
          </a:xfrm>
          <a:custGeom>
            <a:avLst/>
            <a:gdLst>
              <a:gd name="connsiteX0" fmla="*/ 0 w 2529445"/>
              <a:gd name="connsiteY0" fmla="*/ 0 h 1781299"/>
              <a:gd name="connsiteX1" fmla="*/ 605642 w 2529445"/>
              <a:gd name="connsiteY1" fmla="*/ 1472540 h 1781299"/>
              <a:gd name="connsiteX2" fmla="*/ 2529445 w 2529445"/>
              <a:gd name="connsiteY2" fmla="*/ 1781299 h 1781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445" h="1781299">
                <a:moveTo>
                  <a:pt x="0" y="0"/>
                </a:moveTo>
                <a:cubicBezTo>
                  <a:pt x="92034" y="587828"/>
                  <a:pt x="184068" y="1175657"/>
                  <a:pt x="605642" y="1472540"/>
                </a:cubicBezTo>
                <a:cubicBezTo>
                  <a:pt x="1027216" y="1769423"/>
                  <a:pt x="1778330" y="1775361"/>
                  <a:pt x="2529445" y="17812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9"/>
          <p:cNvSpPr/>
          <p:nvPr/>
        </p:nvSpPr>
        <p:spPr>
          <a:xfrm>
            <a:off x="4892965" y="4399390"/>
            <a:ext cx="1600198" cy="1285047"/>
          </a:xfrm>
          <a:custGeom>
            <a:avLst/>
            <a:gdLst>
              <a:gd name="connsiteX0" fmla="*/ 0 w 1650670"/>
              <a:gd name="connsiteY0" fmla="*/ 0 h 1294796"/>
              <a:gd name="connsiteX1" fmla="*/ 617517 w 1650670"/>
              <a:gd name="connsiteY1" fmla="*/ 1187532 h 1294796"/>
              <a:gd name="connsiteX2" fmla="*/ 1163782 w 1650670"/>
              <a:gd name="connsiteY2" fmla="*/ 1104405 h 1294796"/>
              <a:gd name="connsiteX3" fmla="*/ 1650670 w 1650670"/>
              <a:gd name="connsiteY3" fmla="*/ 0 h 1294796"/>
              <a:gd name="connsiteX0" fmla="*/ 0 w 1650670"/>
              <a:gd name="connsiteY0" fmla="*/ 0 h 1104405"/>
              <a:gd name="connsiteX1" fmla="*/ 546265 w 1650670"/>
              <a:gd name="connsiteY1" fmla="*/ 1104405 h 1104405"/>
              <a:gd name="connsiteX2" fmla="*/ 1163782 w 1650670"/>
              <a:gd name="connsiteY2" fmla="*/ 1104405 h 1104405"/>
              <a:gd name="connsiteX3" fmla="*/ 1650670 w 1650670"/>
              <a:gd name="connsiteY3" fmla="*/ 0 h 1104405"/>
              <a:gd name="connsiteX0" fmla="*/ 0 w 1650670"/>
              <a:gd name="connsiteY0" fmla="*/ 0 h 1256291"/>
              <a:gd name="connsiteX1" fmla="*/ 403762 w 1650670"/>
              <a:gd name="connsiteY1" fmla="*/ 1128155 h 1256291"/>
              <a:gd name="connsiteX2" fmla="*/ 1163782 w 1650670"/>
              <a:gd name="connsiteY2" fmla="*/ 1104405 h 1256291"/>
              <a:gd name="connsiteX3" fmla="*/ 1650670 w 1650670"/>
              <a:gd name="connsiteY3" fmla="*/ 0 h 1256291"/>
              <a:gd name="connsiteX0" fmla="*/ 0 w 1579418"/>
              <a:gd name="connsiteY0" fmla="*/ 0 h 1281611"/>
              <a:gd name="connsiteX1" fmla="*/ 332510 w 1579418"/>
              <a:gd name="connsiteY1" fmla="*/ 1151906 h 1281611"/>
              <a:gd name="connsiteX2" fmla="*/ 1092530 w 1579418"/>
              <a:gd name="connsiteY2" fmla="*/ 1128156 h 1281611"/>
              <a:gd name="connsiteX3" fmla="*/ 1579418 w 1579418"/>
              <a:gd name="connsiteY3" fmla="*/ 23751 h 1281611"/>
              <a:gd name="connsiteX0" fmla="*/ 0 w 1579418"/>
              <a:gd name="connsiteY0" fmla="*/ 0 h 1281611"/>
              <a:gd name="connsiteX1" fmla="*/ 332510 w 1579418"/>
              <a:gd name="connsiteY1" fmla="*/ 1151906 h 1281611"/>
              <a:gd name="connsiteX2" fmla="*/ 1092530 w 1579418"/>
              <a:gd name="connsiteY2" fmla="*/ 1128156 h 1281611"/>
              <a:gd name="connsiteX3" fmla="*/ 1579418 w 1579418"/>
              <a:gd name="connsiteY3" fmla="*/ 23751 h 1281611"/>
              <a:gd name="connsiteX0" fmla="*/ 0 w 1531917"/>
              <a:gd name="connsiteY0" fmla="*/ 0 h 1278859"/>
              <a:gd name="connsiteX1" fmla="*/ 332510 w 1531917"/>
              <a:gd name="connsiteY1" fmla="*/ 1151906 h 1278859"/>
              <a:gd name="connsiteX2" fmla="*/ 1092530 w 1531917"/>
              <a:gd name="connsiteY2" fmla="*/ 1128156 h 1278859"/>
              <a:gd name="connsiteX3" fmla="*/ 1531917 w 1531917"/>
              <a:gd name="connsiteY3" fmla="*/ 71252 h 1278859"/>
              <a:gd name="connsiteX0" fmla="*/ 0 w 1531917"/>
              <a:gd name="connsiteY0" fmla="*/ 0 h 1285047"/>
              <a:gd name="connsiteX1" fmla="*/ 332510 w 1531917"/>
              <a:gd name="connsiteY1" fmla="*/ 1151906 h 1285047"/>
              <a:gd name="connsiteX2" fmla="*/ 843148 w 1531917"/>
              <a:gd name="connsiteY2" fmla="*/ 1140031 h 1285047"/>
              <a:gd name="connsiteX3" fmla="*/ 1531917 w 1531917"/>
              <a:gd name="connsiteY3" fmla="*/ 71252 h 128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917" h="1285047">
                <a:moveTo>
                  <a:pt x="0" y="0"/>
                </a:moveTo>
                <a:cubicBezTo>
                  <a:pt x="152399" y="691737"/>
                  <a:pt x="191985" y="961901"/>
                  <a:pt x="332510" y="1151906"/>
                </a:cubicBezTo>
                <a:cubicBezTo>
                  <a:pt x="473035" y="1341911"/>
                  <a:pt x="643247" y="1320140"/>
                  <a:pt x="843148" y="1140031"/>
                </a:cubicBezTo>
                <a:cubicBezTo>
                  <a:pt x="1043049" y="959922"/>
                  <a:pt x="1374569" y="524493"/>
                  <a:pt x="1531917" y="7125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60" y="4235887"/>
            <a:ext cx="546258" cy="220478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19" y="5615997"/>
            <a:ext cx="844145" cy="234679"/>
          </a:xfrm>
          <a:prstGeom prst="rect">
            <a:avLst/>
          </a:prstGeom>
        </p:spPr>
      </p:pic>
      <p:sp>
        <p:nvSpPr>
          <p:cNvPr id="29" name="TextBox 39"/>
          <p:cNvSpPr txBox="1"/>
          <p:nvPr/>
        </p:nvSpPr>
        <p:spPr>
          <a:xfrm>
            <a:off x="6555508" y="4393230"/>
            <a:ext cx="148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(cross validation </a:t>
            </a:r>
          </a:p>
          <a:p>
            <a:r>
              <a:rPr lang="en-US" sz="1400" dirty="0" smtClean="0"/>
              <a:t>error)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6797964" y="5764830"/>
            <a:ext cx="163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(training error)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7472" y="379380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 smtClean="0"/>
              <a:t>=1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614839" y="37673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</a:t>
            </a:r>
            <a:r>
              <a:rPr kumimoji="1" lang="en-US" altLang="ja-JP" dirty="0" smtClean="0"/>
              <a:t>=3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8728820" y="379380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d</a:t>
            </a:r>
            <a:r>
              <a:rPr kumimoji="1" lang="en-US" altLang="ja-JP" dirty="0" smtClean="0"/>
              <a:t>=n, n&gt;3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611286" y="605024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d</a:t>
            </a:r>
            <a:r>
              <a:rPr kumimoji="1" lang="en-US" altLang="ja-JP" dirty="0" smtClean="0">
                <a:solidFill>
                  <a:srgbClr val="FF0000"/>
                </a:solidFill>
              </a:rPr>
              <a:t>=1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310306" y="603554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</a:rPr>
              <a:t>d</a:t>
            </a:r>
            <a:r>
              <a:rPr kumimoji="1" lang="en-US" altLang="ja-JP" dirty="0" smtClean="0">
                <a:solidFill>
                  <a:srgbClr val="FF0000"/>
                </a:solidFill>
              </a:rPr>
              <a:t>=n, n&gt;3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過学習</a:t>
            </a:r>
            <a:r>
              <a:rPr lang="ja-JP" altLang="en-US" dirty="0"/>
              <a:t>（</a:t>
            </a:r>
            <a:r>
              <a:rPr lang="en-US" altLang="ja-JP" dirty="0" smtClean="0"/>
              <a:t>over-fit</a:t>
            </a:r>
            <a:r>
              <a:rPr lang="ja-JP" altLang="en-US" dirty="0" smtClean="0"/>
              <a:t>）へ対策：</a:t>
            </a:r>
            <a:r>
              <a:rPr lang="en-US" altLang="ja-JP" dirty="0" smtClean="0"/>
              <a:t>Regularization</a:t>
            </a:r>
            <a:r>
              <a:rPr lang="ja-JP" altLang="en-US" dirty="0" smtClean="0"/>
              <a:t>（正規化）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523392" y="1636902"/>
                <a:ext cx="4326398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92" y="1636902"/>
                <a:ext cx="4326398" cy="840295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54515" y="4819900"/>
                <a:ext cx="5012510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5" y="4819900"/>
                <a:ext cx="5012510" cy="875111"/>
              </a:xfrm>
              <a:prstGeom prst="rect">
                <a:avLst/>
              </a:prstGeom>
              <a:blipFill>
                <a:blip r:embed="rId4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54515" y="3259074"/>
                <a:ext cx="5012510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5" y="3259074"/>
                <a:ext cx="5012510" cy="875111"/>
              </a:xfrm>
              <a:prstGeom prst="rect">
                <a:avLst/>
              </a:prstGeom>
              <a:blipFill>
                <a:blip r:embed="rId5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54515" y="297983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Lasso</a:t>
            </a:r>
            <a:r>
              <a:rPr lang="ja-JP" altLang="en-US" b="1" dirty="0">
                <a:solidFill>
                  <a:srgbClr val="FF0000"/>
                </a:solidFill>
              </a:rPr>
              <a:t>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54515" y="450977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Ridge</a:t>
            </a:r>
            <a:r>
              <a:rPr lang="ja-JP" altLang="en-US" b="1" dirty="0">
                <a:solidFill>
                  <a:srgbClr val="FF0000"/>
                </a:solidFill>
              </a:rPr>
              <a:t>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515" y="1251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F0000"/>
                </a:solidFill>
              </a:rPr>
              <a:t>線形回帰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9"/>
          <p:cNvCxnSpPr/>
          <p:nvPr/>
        </p:nvCxnSpPr>
        <p:spPr>
          <a:xfrm flipV="1">
            <a:off x="7527637" y="1954657"/>
            <a:ext cx="0" cy="3328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0"/>
          <p:cNvCxnSpPr/>
          <p:nvPr/>
        </p:nvCxnSpPr>
        <p:spPr>
          <a:xfrm>
            <a:off x="7330936" y="5090079"/>
            <a:ext cx="3429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37" y="5220717"/>
            <a:ext cx="150876" cy="2148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0" name="インク 69"/>
              <p14:cNvContentPartPr/>
              <p14:nvPr/>
            </p14:nvContentPartPr>
            <p14:xfrm>
              <a:off x="10230517" y="1459971"/>
              <a:ext cx="471960" cy="214560"/>
            </p14:xfrm>
          </p:contentPart>
        </mc:Choice>
        <mc:Fallback>
          <p:pic>
            <p:nvPicPr>
              <p:cNvPr id="70" name="インク 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4037" y="1453131"/>
                <a:ext cx="488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1" name="インク 70"/>
              <p14:cNvContentPartPr/>
              <p14:nvPr/>
            </p14:nvContentPartPr>
            <p14:xfrm>
              <a:off x="7643557" y="1581291"/>
              <a:ext cx="679320" cy="179280"/>
            </p14:xfrm>
          </p:contentPart>
        </mc:Choice>
        <mc:Fallback>
          <p:pic>
            <p:nvPicPr>
              <p:cNvPr id="71" name="インク 7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5637" y="1573011"/>
                <a:ext cx="692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2" name="インク 71"/>
              <p14:cNvContentPartPr/>
              <p14:nvPr/>
            </p14:nvContentPartPr>
            <p14:xfrm>
              <a:off x="7000597" y="1781811"/>
              <a:ext cx="4209840" cy="3863160"/>
            </p14:xfrm>
          </p:contentPart>
        </mc:Choice>
        <mc:Fallback>
          <p:pic>
            <p:nvPicPr>
              <p:cNvPr id="72" name="インク 7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1597" y="1771371"/>
                <a:ext cx="4227120" cy="38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3" name="インク 72"/>
              <p14:cNvContentPartPr/>
              <p14:nvPr/>
            </p14:nvContentPartPr>
            <p14:xfrm>
              <a:off x="7743637" y="2196531"/>
              <a:ext cx="193320" cy="193320"/>
            </p14:xfrm>
          </p:contentPart>
        </mc:Choice>
        <mc:Fallback>
          <p:pic>
            <p:nvPicPr>
              <p:cNvPr id="73" name="インク 7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4637" y="2187891"/>
                <a:ext cx="211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4" name="インク 73"/>
              <p14:cNvContentPartPr/>
              <p14:nvPr/>
            </p14:nvContentPartPr>
            <p14:xfrm>
              <a:off x="7822117" y="1953531"/>
              <a:ext cx="22320" cy="372240"/>
            </p14:xfrm>
          </p:contentPart>
        </mc:Choice>
        <mc:Fallback>
          <p:pic>
            <p:nvPicPr>
              <p:cNvPr id="74" name="インク 7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18157" y="1943451"/>
                <a:ext cx="374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5" name="インク 74"/>
              <p14:cNvContentPartPr/>
              <p14:nvPr/>
            </p14:nvContentPartPr>
            <p14:xfrm>
              <a:off x="8637157" y="2303811"/>
              <a:ext cx="964800" cy="522720"/>
            </p14:xfrm>
          </p:contentPart>
        </mc:Choice>
        <mc:Fallback>
          <p:pic>
            <p:nvPicPr>
              <p:cNvPr id="75" name="インク 7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8157" y="2294811"/>
                <a:ext cx="9838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6" name="インク 75"/>
              <p14:cNvContentPartPr/>
              <p14:nvPr/>
            </p14:nvContentPartPr>
            <p14:xfrm>
              <a:off x="10402597" y="2461131"/>
              <a:ext cx="100080" cy="50760"/>
            </p14:xfrm>
          </p:contentPart>
        </mc:Choice>
        <mc:Fallback>
          <p:pic>
            <p:nvPicPr>
              <p:cNvPr id="76" name="インク 7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3597" y="2451771"/>
                <a:ext cx="118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7" name="インク 76"/>
              <p14:cNvContentPartPr/>
              <p14:nvPr/>
            </p14:nvContentPartPr>
            <p14:xfrm>
              <a:off x="10409077" y="2926251"/>
              <a:ext cx="730080" cy="229320"/>
            </p14:xfrm>
          </p:contentPart>
        </mc:Choice>
        <mc:Fallback>
          <p:pic>
            <p:nvPicPr>
              <p:cNvPr id="77" name="インク 7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00077" y="2916531"/>
                <a:ext cx="750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8" name="インク 77"/>
              <p14:cNvContentPartPr/>
              <p14:nvPr/>
            </p14:nvContentPartPr>
            <p14:xfrm>
              <a:off x="10209277" y="3191211"/>
              <a:ext cx="286200" cy="171720"/>
            </p14:xfrm>
          </p:contentPart>
        </mc:Choice>
        <mc:Fallback>
          <p:pic>
            <p:nvPicPr>
              <p:cNvPr id="78" name="インク 7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9197" y="3183291"/>
                <a:ext cx="305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インク 78"/>
              <p14:cNvContentPartPr/>
              <p14:nvPr/>
            </p14:nvContentPartPr>
            <p14:xfrm>
              <a:off x="7893757" y="3441051"/>
              <a:ext cx="229320" cy="308520"/>
            </p14:xfrm>
          </p:contentPart>
        </mc:Choice>
        <mc:Fallback>
          <p:pic>
            <p:nvPicPr>
              <p:cNvPr id="79" name="インク 7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82957" y="3431331"/>
                <a:ext cx="2502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インク 79"/>
              <p14:cNvContentPartPr/>
              <p14:nvPr/>
            </p14:nvContentPartPr>
            <p14:xfrm>
              <a:off x="8836957" y="3427011"/>
              <a:ext cx="229320" cy="150480"/>
            </p14:xfrm>
          </p:contentPart>
        </mc:Choice>
        <mc:Fallback>
          <p:pic>
            <p:nvPicPr>
              <p:cNvPr id="80" name="インク 7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28317" y="3418371"/>
                <a:ext cx="249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インク 80"/>
              <p14:cNvContentPartPr/>
              <p14:nvPr/>
            </p14:nvContentPartPr>
            <p14:xfrm>
              <a:off x="8822917" y="3569931"/>
              <a:ext cx="279000" cy="243720"/>
            </p14:xfrm>
          </p:contentPart>
        </mc:Choice>
        <mc:Fallback>
          <p:pic>
            <p:nvPicPr>
              <p:cNvPr id="81" name="インク 8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13917" y="3558771"/>
                <a:ext cx="298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2" name="インク 81"/>
              <p14:cNvContentPartPr/>
              <p14:nvPr/>
            </p14:nvContentPartPr>
            <p14:xfrm>
              <a:off x="7807717" y="3848931"/>
              <a:ext cx="686880" cy="250920"/>
            </p14:xfrm>
          </p:contentPart>
        </mc:Choice>
        <mc:Fallback>
          <p:pic>
            <p:nvPicPr>
              <p:cNvPr id="82" name="インク 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97277" y="3839571"/>
                <a:ext cx="708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3" name="インク 82"/>
              <p14:cNvContentPartPr/>
              <p14:nvPr/>
            </p14:nvContentPartPr>
            <p14:xfrm>
              <a:off x="2510869" y="4909360"/>
              <a:ext cx="7560" cy="7200"/>
            </p14:xfrm>
          </p:contentPart>
        </mc:Choice>
        <mc:Fallback>
          <p:pic>
            <p:nvPicPr>
              <p:cNvPr id="83" name="インク 8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07989" y="4905760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4" name="インク 83"/>
              <p14:cNvContentPartPr/>
              <p14:nvPr/>
            </p14:nvContentPartPr>
            <p14:xfrm>
              <a:off x="7643557" y="4936491"/>
              <a:ext cx="72000" cy="14760"/>
            </p14:xfrm>
          </p:contentPart>
        </mc:Choice>
        <mc:Fallback>
          <p:pic>
            <p:nvPicPr>
              <p:cNvPr id="84" name="インク 8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37077" y="4932531"/>
                <a:ext cx="84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5" name="インク 84"/>
              <p14:cNvContentPartPr/>
              <p14:nvPr/>
            </p14:nvContentPartPr>
            <p14:xfrm>
              <a:off x="9980677" y="5165091"/>
              <a:ext cx="707760" cy="415440"/>
            </p14:xfrm>
          </p:contentPart>
        </mc:Choice>
        <mc:Fallback>
          <p:pic>
            <p:nvPicPr>
              <p:cNvPr id="85" name="インク 8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69517" y="5155011"/>
                <a:ext cx="726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6" name="インク 85"/>
              <p14:cNvContentPartPr/>
              <p14:nvPr/>
            </p14:nvContentPartPr>
            <p14:xfrm>
              <a:off x="7671997" y="5201091"/>
              <a:ext cx="193680" cy="93240"/>
            </p14:xfrm>
          </p:contentPart>
        </mc:Choice>
        <mc:Fallback>
          <p:pic>
            <p:nvPicPr>
              <p:cNvPr id="86" name="インク 8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62637" y="5190651"/>
                <a:ext cx="2055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7" name="インク 86"/>
              <p14:cNvContentPartPr/>
              <p14:nvPr/>
            </p14:nvContentPartPr>
            <p14:xfrm>
              <a:off x="6392917" y="5207931"/>
              <a:ext cx="593640" cy="222480"/>
            </p14:xfrm>
          </p:contentPart>
        </mc:Choice>
        <mc:Fallback>
          <p:pic>
            <p:nvPicPr>
              <p:cNvPr id="87" name="インク 8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83917" y="5198571"/>
                <a:ext cx="612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8" name="インク 87"/>
              <p14:cNvContentPartPr/>
              <p14:nvPr/>
            </p14:nvContentPartPr>
            <p14:xfrm>
              <a:off x="8629957" y="5458491"/>
              <a:ext cx="200520" cy="57960"/>
            </p14:xfrm>
          </p:contentPart>
        </mc:Choice>
        <mc:Fallback>
          <p:pic>
            <p:nvPicPr>
              <p:cNvPr id="88" name="インク 8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20597" y="5452371"/>
                <a:ext cx="216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9" name="インク 88"/>
              <p14:cNvContentPartPr/>
              <p14:nvPr/>
            </p14:nvContentPartPr>
            <p14:xfrm>
              <a:off x="6599917" y="5494491"/>
              <a:ext cx="179640" cy="193680"/>
            </p14:xfrm>
          </p:contentPart>
        </mc:Choice>
        <mc:Fallback>
          <p:pic>
            <p:nvPicPr>
              <p:cNvPr id="89" name="インク 8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9477" y="5484051"/>
                <a:ext cx="196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0" name="インク 89"/>
              <p14:cNvContentPartPr/>
              <p14:nvPr/>
            </p14:nvContentPartPr>
            <p14:xfrm>
              <a:off x="6607117" y="5601771"/>
              <a:ext cx="43560" cy="93240"/>
            </p14:xfrm>
          </p:contentPart>
        </mc:Choice>
        <mc:Fallback>
          <p:pic>
            <p:nvPicPr>
              <p:cNvPr id="90" name="インク 8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98117" y="5593131"/>
                <a:ext cx="6120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87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B4BD8B0-F1D7-4CE1-9067-D6259ACC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</a:t>
            </a:r>
            <a:r>
              <a:rPr kumimoji="1" lang="ja-JP" altLang="en-US" dirty="0" smtClean="0"/>
              <a:t>学習</a:t>
            </a:r>
            <a:r>
              <a:rPr lang="ja-JP" altLang="en-US" dirty="0" smtClean="0"/>
              <a:t>プロジェクト：</a:t>
            </a:r>
            <a:r>
              <a:rPr lang="ja-JP" altLang="en-US" dirty="0" smtClean="0">
                <a:solidFill>
                  <a:srgbClr val="FF0000"/>
                </a:solidFill>
              </a:rPr>
              <a:t>何回・何十回繰り返す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pic>
        <p:nvPicPr>
          <p:cNvPr id="7174" name="Picture 6" descr="f:id:mathgeekjp:20170815165234p:plain">
            <a:extLst>
              <a:ext uri="{FF2B5EF4-FFF2-40B4-BE49-F238E27FC236}">
                <a16:creationId xmlns:a16="http://schemas.microsoft.com/office/drawing/2014/main" id="{96627CC2-156C-49AE-80AF-E5AEF78F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0" y="874336"/>
            <a:ext cx="7978219" cy="59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3611B-98E8-4775-B168-069827575053}"/>
              </a:ext>
            </a:extLst>
          </p:cNvPr>
          <p:cNvSpPr txBox="1"/>
          <p:nvPr/>
        </p:nvSpPr>
        <p:spPr>
          <a:xfrm>
            <a:off x="6932092" y="9910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  <a:r>
              <a:rPr lang="ja-JP" altLang="en-US" sz="1600" b="1" dirty="0">
                <a:solidFill>
                  <a:srgbClr val="FF0000"/>
                </a:solidFill>
              </a:rPr>
              <a:t>アルゴリズム選択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73E8B6-441C-41B8-A655-970AE1EAE4E0}"/>
              </a:ext>
            </a:extLst>
          </p:cNvPr>
          <p:cNvSpPr txBox="1"/>
          <p:nvPr/>
        </p:nvSpPr>
        <p:spPr>
          <a:xfrm>
            <a:off x="8878879" y="54885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  <a:r>
              <a:rPr lang="ja-JP" altLang="en-US" sz="1600" b="1" dirty="0">
                <a:solidFill>
                  <a:srgbClr val="FF0000"/>
                </a:solidFill>
              </a:rPr>
              <a:t>結果評価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4132336" y="44811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  <a:r>
              <a:rPr lang="ja-JP" altLang="en-US" sz="1600" b="1" dirty="0">
                <a:solidFill>
                  <a:srgbClr val="FF0000"/>
                </a:solidFill>
              </a:rPr>
              <a:t>データ準備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40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 smtClean="0"/>
              <a:t>アルゴリズム紹介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496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B22C4F1-FE56-4ED1-BE33-4498B11F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b="1" dirty="0"/>
              <a:t>人工知能（</a:t>
            </a:r>
            <a:r>
              <a:rPr lang="en-US" altLang="ja-JP" b="1" dirty="0"/>
              <a:t>artificial intelligence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人工</a:t>
            </a:r>
            <a:r>
              <a:rPr lang="ja-JP" altLang="en-US" b="1" dirty="0" smtClean="0"/>
              <a:t>知能と</a:t>
            </a:r>
            <a:r>
              <a:rPr lang="ja-JP" altLang="en-US" b="1" dirty="0"/>
              <a:t>は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人工知能研究の歴史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ja-JP" b="1" dirty="0"/>
              <a:t> BOOM#3</a:t>
            </a:r>
          </a:p>
          <a:p>
            <a:pPr lvl="1">
              <a:buFont typeface="Wingdings" panose="05000000000000000000" pitchFamily="2" charset="2"/>
              <a:buChar char="p"/>
            </a:pPr>
            <a:endParaRPr lang="en-US" altLang="ja-JP" b="1" dirty="0"/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b="1" dirty="0"/>
              <a:t>機械学習（</a:t>
            </a:r>
            <a:r>
              <a:rPr lang="en-US" altLang="ja-JP" b="1" dirty="0"/>
              <a:t>machine learning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機械学習とは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教師あり学習、教師なし学習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</a:t>
            </a:r>
            <a:r>
              <a:rPr lang="ja-JP" altLang="en-US" b="1" dirty="0" smtClean="0"/>
              <a:t>重要な概念：損失</a:t>
            </a:r>
            <a:r>
              <a:rPr lang="ja-JP" altLang="en-US" b="1" dirty="0"/>
              <a:t>関数の</a:t>
            </a:r>
            <a:r>
              <a:rPr lang="ja-JP" altLang="en-US" b="1" dirty="0" smtClean="0"/>
              <a:t>理解（教師あり学習）</a:t>
            </a:r>
            <a:endParaRPr lang="en-US" altLang="ja-JP" b="1" dirty="0" smtClean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b="1" dirty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ja-JP" altLang="en-US" sz="2400" b="1" dirty="0"/>
              <a:t>機械学習プロジェクトの流れ</a:t>
            </a:r>
            <a:endParaRPr lang="en-US" altLang="ja-JP" sz="2400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なぜ機械学習を</a:t>
            </a:r>
            <a:r>
              <a:rPr lang="ja-JP" altLang="en-US" b="1" dirty="0" smtClean="0"/>
              <a:t>する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データ準備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アルゴリズム選択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モデル</a:t>
            </a:r>
            <a:r>
              <a:rPr lang="ja-JP" altLang="en-US" b="1" dirty="0" smtClean="0"/>
              <a:t>評価</a:t>
            </a:r>
            <a:endParaRPr lang="en-US" altLang="ja-JP" b="1" dirty="0" smtClean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b="1" dirty="0" smtClean="0"/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ja-JP" altLang="en-US" sz="2400" b="1" dirty="0" smtClean="0"/>
              <a:t>アルゴリズム紹介</a:t>
            </a:r>
            <a:endParaRPr lang="en-US" altLang="ja-JP" sz="2400" b="1" dirty="0" smtClean="0"/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A5417D5-6516-48D7-A622-A46C2441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r>
              <a:rPr kumimoji="1" lang="ja-JP" altLang="en-US" dirty="0" smtClean="0"/>
              <a:t>：入門編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90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線形回帰（</a:t>
            </a:r>
            <a:r>
              <a:rPr lang="en-US" altLang="ja-JP" dirty="0"/>
              <a:t>Linear Regression</a:t>
            </a:r>
            <a:r>
              <a:rPr lang="ja-JP" altLang="en-US" dirty="0"/>
              <a:t>） ⇒</a:t>
            </a:r>
            <a:r>
              <a:rPr lang="en-US" altLang="ja-JP" dirty="0"/>
              <a:t> regression</a:t>
            </a:r>
            <a:endParaRPr lang="ja-JP" altLang="en-US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1893939" y="3342203"/>
            <a:ext cx="9382761" cy="3032180"/>
            <a:chOff x="1893939" y="3342203"/>
            <a:chExt cx="9382761" cy="3032180"/>
          </a:xfrm>
        </p:grpSpPr>
        <p:pic>
          <p:nvPicPr>
            <p:cNvPr id="13" name="Picture 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937" y="3390153"/>
              <a:ext cx="5556430" cy="292123"/>
            </a:xfrm>
            <a:prstGeom prst="rect">
              <a:avLst/>
            </a:prstGeom>
          </p:spPr>
        </p:pic>
        <p:sp>
          <p:nvSpPr>
            <p:cNvPr id="14" name="TextBox 7"/>
            <p:cNvSpPr txBox="1"/>
            <p:nvPr/>
          </p:nvSpPr>
          <p:spPr>
            <a:xfrm>
              <a:off x="2579739" y="3342203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Hypothesis: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0"/>
            <p:cNvSpPr txBox="1"/>
            <p:nvPr/>
          </p:nvSpPr>
          <p:spPr>
            <a:xfrm>
              <a:off x="2374570" y="4426216"/>
              <a:ext cx="2667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Cost function:</a:t>
              </a:r>
              <a:endParaRPr lang="en-US" sz="2000" dirty="0"/>
            </a:p>
          </p:txBody>
        </p:sp>
        <p:sp>
          <p:nvSpPr>
            <p:cNvPr id="16" name="TextBox 14"/>
            <p:cNvSpPr txBox="1"/>
            <p:nvPr/>
          </p:nvSpPr>
          <p:spPr>
            <a:xfrm>
              <a:off x="2555238" y="3844763"/>
              <a:ext cx="18669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Parameters:</a:t>
              </a:r>
              <a:endParaRPr lang="en-US" sz="2000" dirty="0"/>
            </a:p>
          </p:txBody>
        </p:sp>
        <p:pic>
          <p:nvPicPr>
            <p:cNvPr id="17" name="Picture 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5193" y="3889277"/>
              <a:ext cx="1348224" cy="227525"/>
            </a:xfrm>
            <a:prstGeom prst="rect">
              <a:avLst/>
            </a:prstGeom>
          </p:spPr>
        </p:pic>
        <p:pic>
          <p:nvPicPr>
            <p:cNvPr id="18" name="Picture 2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937" y="4271116"/>
              <a:ext cx="4772332" cy="702154"/>
            </a:xfrm>
            <a:prstGeom prst="rect">
              <a:avLst/>
            </a:prstGeom>
          </p:spPr>
        </p:pic>
        <p:pic>
          <p:nvPicPr>
            <p:cNvPr id="19" name="Picture 2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588" y="5093440"/>
              <a:ext cx="109728" cy="304038"/>
            </a:xfrm>
            <a:prstGeom prst="rect">
              <a:avLst/>
            </a:prstGeom>
          </p:spPr>
        </p:pic>
        <p:sp>
          <p:nvSpPr>
            <p:cNvPr id="20" name="TextBox 9"/>
            <p:cNvSpPr txBox="1"/>
            <p:nvPr/>
          </p:nvSpPr>
          <p:spPr>
            <a:xfrm>
              <a:off x="5942700" y="6035829"/>
              <a:ext cx="533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(simultaneously update for every )</a:t>
              </a:r>
              <a:endParaRPr lang="en-US" sz="1600" dirty="0"/>
            </a:p>
          </p:txBody>
        </p:sp>
        <p:sp>
          <p:nvSpPr>
            <p:cNvPr id="21" name="TextBox 12"/>
            <p:cNvSpPr txBox="1"/>
            <p:nvPr/>
          </p:nvSpPr>
          <p:spPr>
            <a:xfrm>
              <a:off x="4660410" y="5042382"/>
              <a:ext cx="961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Repeat</a:t>
              </a:r>
              <a:endParaRPr lang="en-US" sz="2000" dirty="0" smtClean="0"/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1893939" y="4982869"/>
              <a:ext cx="32471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Gradient descent:</a:t>
              </a:r>
              <a:endParaRPr lang="en-US" sz="2000" dirty="0"/>
            </a:p>
          </p:txBody>
        </p:sp>
        <p:pic>
          <p:nvPicPr>
            <p:cNvPr id="23" name="Picture 3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27" y="5881166"/>
              <a:ext cx="111636" cy="309326"/>
            </a:xfrm>
            <a:prstGeom prst="rect">
              <a:avLst/>
            </a:prstGeom>
          </p:spPr>
        </p:pic>
        <p:pic>
          <p:nvPicPr>
            <p:cNvPr id="24" name="Picture 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8533" y="5493089"/>
              <a:ext cx="3154583" cy="372389"/>
            </a:xfrm>
            <a:prstGeom prst="rect">
              <a:avLst/>
            </a:prstGeom>
          </p:spPr>
        </p:pic>
      </p:grpSp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06685"/>
              </p:ext>
            </p:extLst>
          </p:nvPr>
        </p:nvGraphicFramePr>
        <p:xfrm>
          <a:off x="679449" y="895350"/>
          <a:ext cx="6244787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03357"/>
              </p:ext>
            </p:extLst>
          </p:nvPr>
        </p:nvGraphicFramePr>
        <p:xfrm>
          <a:off x="1662403" y="904949"/>
          <a:ext cx="5298609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 smtClean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 smtClean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 smtClean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 smtClean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 smtClean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50" y="1346834"/>
            <a:ext cx="230505" cy="154305"/>
          </a:xfrm>
          <a:prstGeom prst="rect">
            <a:avLst/>
          </a:prstGeom>
        </p:spPr>
      </p:pic>
      <p:pic>
        <p:nvPicPr>
          <p:cNvPr id="28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79" y="1346834"/>
            <a:ext cx="222885" cy="150495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12" y="1377133"/>
            <a:ext cx="228600" cy="150495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65" y="1377132"/>
            <a:ext cx="230505" cy="154305"/>
          </a:xfrm>
          <a:prstGeom prst="rect">
            <a:avLst/>
          </a:prstGeom>
        </p:spPr>
      </p:pic>
      <p:pic>
        <p:nvPicPr>
          <p:cNvPr id="31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65" y="1373323"/>
            <a:ext cx="120015" cy="163830"/>
          </a:xfrm>
          <a:prstGeom prst="rect">
            <a:avLst/>
          </a:prstGeom>
        </p:spPr>
      </p:pic>
      <p:pic>
        <p:nvPicPr>
          <p:cNvPr id="32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89" y="1373436"/>
            <a:ext cx="234315" cy="150495"/>
          </a:xfrm>
          <a:prstGeom prst="rect">
            <a:avLst/>
          </a:prstGeom>
        </p:spPr>
      </p:pic>
      <p:pic>
        <p:nvPicPr>
          <p:cNvPr id="33" name="Picture 3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7" y="1284751"/>
            <a:ext cx="2458492" cy="1006105"/>
          </a:xfrm>
          <a:prstGeom prst="rect">
            <a:avLst/>
          </a:prstGeom>
        </p:spPr>
      </p:pic>
      <p:pic>
        <p:nvPicPr>
          <p:cNvPr id="34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181" y="1284750"/>
            <a:ext cx="911487" cy="100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ja-JP" dirty="0"/>
              <a:t>多項式</a:t>
            </a:r>
            <a:r>
              <a:rPr lang="ja-JP" altLang="en-US" dirty="0" smtClean="0"/>
              <a:t>回帰（</a:t>
            </a:r>
            <a:r>
              <a:rPr lang="en-US" altLang="ja-JP" dirty="0" smtClean="0"/>
              <a:t>Polynomial </a:t>
            </a:r>
            <a:r>
              <a:rPr lang="en-US" altLang="ja-JP" dirty="0"/>
              <a:t>regression</a:t>
            </a:r>
            <a:r>
              <a:rPr lang="ja-JP" altLang="ja-JP" dirty="0"/>
              <a:t> </a:t>
            </a:r>
            <a:r>
              <a:rPr lang="ja-JP" altLang="en-US" dirty="0" smtClean="0"/>
              <a:t>）</a:t>
            </a:r>
            <a:r>
              <a:rPr lang="ja-JP" altLang="en-US" dirty="0"/>
              <a:t> ⇒</a:t>
            </a:r>
            <a:r>
              <a:rPr lang="en-US" altLang="ja-JP" dirty="0"/>
              <a:t> regression</a:t>
            </a:r>
            <a:endParaRPr lang="ja-JP" altLang="en-US" dirty="0"/>
          </a:p>
        </p:txBody>
      </p:sp>
      <p:sp>
        <p:nvSpPr>
          <p:cNvPr id="5" name="TextBox 33"/>
          <p:cNvSpPr txBox="1"/>
          <p:nvPr/>
        </p:nvSpPr>
        <p:spPr>
          <a:xfrm>
            <a:off x="-314036" y="2112241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6" name="TextBox 35"/>
          <p:cNvSpPr txBox="1"/>
          <p:nvPr/>
        </p:nvSpPr>
        <p:spPr>
          <a:xfrm>
            <a:off x="2352964" y="3483841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graphicFrame>
        <p:nvGraphicFramePr>
          <p:cNvPr id="7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265340"/>
              </p:ext>
            </p:extLst>
          </p:nvPr>
        </p:nvGraphicFramePr>
        <p:xfrm>
          <a:off x="800511" y="1315297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33"/>
          <p:cNvSpPr txBox="1"/>
          <p:nvPr/>
        </p:nvSpPr>
        <p:spPr>
          <a:xfrm>
            <a:off x="5814292" y="2112241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Price</a:t>
            </a:r>
          </a:p>
          <a:p>
            <a:pPr algn="ctr"/>
            <a:r>
              <a:rPr lang="en-US" dirty="0" smtClean="0"/>
              <a:t>(y)</a:t>
            </a:r>
            <a:endParaRPr lang="en-US" dirty="0"/>
          </a:p>
        </p:txBody>
      </p:sp>
      <p:sp>
        <p:nvSpPr>
          <p:cNvPr id="9" name="TextBox 35"/>
          <p:cNvSpPr txBox="1"/>
          <p:nvPr/>
        </p:nvSpPr>
        <p:spPr>
          <a:xfrm>
            <a:off x="8481292" y="3483841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(x)</a:t>
            </a:r>
            <a:endParaRPr lang="en-US" dirty="0"/>
          </a:p>
        </p:txBody>
      </p:sp>
      <p:graphicFrame>
        <p:nvGraphicFramePr>
          <p:cNvPr id="10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1810959"/>
              </p:ext>
            </p:extLst>
          </p:nvPr>
        </p:nvGraphicFramePr>
        <p:xfrm>
          <a:off x="6940343" y="1354706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"/>
              <p14:cNvContentPartPr/>
              <p14:nvPr/>
            </p14:nvContentPartPr>
            <p14:xfrm>
              <a:off x="10396548" y="1578716"/>
              <a:ext cx="1437120" cy="680040"/>
            </p14:xfrm>
          </p:contentPart>
        </mc:Choice>
        <mc:Fallback>
          <p:pic>
            <p:nvPicPr>
              <p:cNvPr id="14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90788" y="1573316"/>
                <a:ext cx="1450800" cy="69012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852" y="4105881"/>
            <a:ext cx="3537585" cy="255270"/>
          </a:xfrm>
          <a:prstGeom prst="rect">
            <a:avLst/>
          </a:prstGeom>
        </p:spPr>
      </p:pic>
      <p:pic>
        <p:nvPicPr>
          <p:cNvPr id="17" name="Picture 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43" y="4529015"/>
            <a:ext cx="4265295" cy="274320"/>
          </a:xfrm>
          <a:prstGeom prst="rect">
            <a:avLst/>
          </a:prstGeom>
        </p:spPr>
      </p:pic>
      <p:pic>
        <p:nvPicPr>
          <p:cNvPr id="18" name="Picture 4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902" y="5020175"/>
            <a:ext cx="1215390" cy="255270"/>
          </a:xfrm>
          <a:prstGeom prst="rect">
            <a:avLst/>
          </a:prstGeom>
        </p:spPr>
      </p:pic>
      <p:pic>
        <p:nvPicPr>
          <p:cNvPr id="19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64" y="5317856"/>
            <a:ext cx="1329690" cy="274320"/>
          </a:xfrm>
          <a:prstGeom prst="rect">
            <a:avLst/>
          </a:prstGeom>
        </p:spPr>
      </p:pic>
      <p:pic>
        <p:nvPicPr>
          <p:cNvPr id="20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2" y="5653821"/>
            <a:ext cx="1331595" cy="2743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1" name="Ink 1"/>
              <p14:cNvContentPartPr/>
              <p14:nvPr/>
            </p14:nvContentPartPr>
            <p14:xfrm>
              <a:off x="7440101" y="1293061"/>
              <a:ext cx="3623760" cy="1653120"/>
            </p14:xfrm>
          </p:contentPart>
        </mc:Choice>
        <mc:Fallback>
          <p:pic>
            <p:nvPicPr>
              <p:cNvPr id="21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32181" y="1285141"/>
                <a:ext cx="3642840" cy="16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70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ロジスティック回帰（</a:t>
            </a:r>
            <a:r>
              <a:rPr lang="en-US" altLang="ja-JP" dirty="0"/>
              <a:t>Logistic Regression</a:t>
            </a:r>
            <a:r>
              <a:rPr lang="ja-JP" altLang="en-US" dirty="0"/>
              <a:t>）⇒</a:t>
            </a:r>
            <a:r>
              <a:rPr lang="en-US" altLang="ja-JP" dirty="0"/>
              <a:t> classification</a:t>
            </a:r>
            <a:endParaRPr lang="ja-JP" altLang="en-US" dirty="0"/>
          </a:p>
        </p:txBody>
      </p:sp>
      <p:pic>
        <p:nvPicPr>
          <p:cNvPr id="9218" name="Picture 2" descr="https://github.com/fengdu78/Coursera-ML-AndrewNg-Notes/raw/master/images/6590923ac94130a979a8ca1d911b68a3.png">
            <a:extLst>
              <a:ext uri="{FF2B5EF4-FFF2-40B4-BE49-F238E27FC236}">
                <a16:creationId xmlns:a16="http://schemas.microsoft.com/office/drawing/2014/main" id="{699B0BD8-5BF7-4776-9D4D-5052E140E0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51"/>
          <a:stretch/>
        </p:blipFill>
        <p:spPr bwMode="auto">
          <a:xfrm>
            <a:off x="9290508" y="1226368"/>
            <a:ext cx="2163059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github.com/fengdu78/Coursera-ML-AndrewNg-Notes/raw/master/images/1073efb17b0d053b4f9218d4393246cc.jpg">
            <a:extLst>
              <a:ext uri="{FF2B5EF4-FFF2-40B4-BE49-F238E27FC236}">
                <a16:creationId xmlns:a16="http://schemas.microsoft.com/office/drawing/2014/main" id="{6052F8B6-638B-442E-9E34-75F4BD594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03" y="1226368"/>
            <a:ext cx="28575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github.com/fengdu78/Coursera-ML-AndrewNg-Notes/raw/master/images/f23eebddd70122ef05baa682f4d6bd0f.png">
            <a:extLst>
              <a:ext uri="{FF2B5EF4-FFF2-40B4-BE49-F238E27FC236}">
                <a16:creationId xmlns:a16="http://schemas.microsoft.com/office/drawing/2014/main" id="{7EE28C3A-505E-49F7-8B2E-30FE39F5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916" y="3135604"/>
            <a:ext cx="5239174" cy="27505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094C5D2-010A-4733-A790-A1026C35A1FE}"/>
              </a:ext>
            </a:extLst>
          </p:cNvPr>
          <p:cNvSpPr txBox="1"/>
          <p:nvPr/>
        </p:nvSpPr>
        <p:spPr>
          <a:xfrm>
            <a:off x="5585786" y="177428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>
                <a:solidFill>
                  <a:srgbClr val="FF0000"/>
                </a:solidFill>
              </a:rPr>
              <a:t>⇒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d2l930y2yx77uc.cloudfront.net/production/uploads/images/7973830/picture_pc_0702ef20df37bb95919809843094bb4c.jpg">
            <a:extLst>
              <a:ext uri="{FF2B5EF4-FFF2-40B4-BE49-F238E27FC236}">
                <a16:creationId xmlns:a16="http://schemas.microsoft.com/office/drawing/2014/main" id="{318D4354-03AF-44E5-AC07-5E717B6DD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4" y="764932"/>
            <a:ext cx="5438775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690BCDA-BC00-486B-8ACD-4D9F0AEA8D47}"/>
              </a:ext>
            </a:extLst>
          </p:cNvPr>
          <p:cNvSpPr txBox="1"/>
          <p:nvPr/>
        </p:nvSpPr>
        <p:spPr>
          <a:xfrm>
            <a:off x="3857428" y="3053370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ｙ</a:t>
            </a:r>
            <a:r>
              <a:rPr kumimoji="1" lang="ja-JP" altLang="en-US" b="1" dirty="0">
                <a:solidFill>
                  <a:srgbClr val="FF0000"/>
                </a:solidFill>
              </a:rPr>
              <a:t>＝０ </a:t>
            </a:r>
            <a:r>
              <a:rPr lang="en-US" altLang="ja-JP" b="1" dirty="0">
                <a:solidFill>
                  <a:srgbClr val="FF0000"/>
                </a:solidFill>
              </a:rPr>
              <a:t>or 1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0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決定木（デシジョン・ツリー・</a:t>
            </a:r>
            <a:r>
              <a:rPr lang="en-US" altLang="ja-JP" dirty="0"/>
              <a:t>Decision Tree</a:t>
            </a:r>
            <a:r>
              <a:rPr lang="ja-JP" altLang="en-US" dirty="0"/>
              <a:t>）⇒</a:t>
            </a:r>
            <a:r>
              <a:rPr lang="en-US" altLang="ja-JP" dirty="0"/>
              <a:t> classification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56FB6BA-DE97-4D74-9F86-A0740A0C6546}"/>
              </a:ext>
            </a:extLst>
          </p:cNvPr>
          <p:cNvSpPr txBox="1"/>
          <p:nvPr/>
        </p:nvSpPr>
        <p:spPr>
          <a:xfrm>
            <a:off x="6398824" y="185132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 dirty="0">
                <a:solidFill>
                  <a:srgbClr val="FF0000"/>
                </a:solidFill>
              </a:rPr>
              <a:t>⇒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017737-7607-4318-B907-CE7B1131D55C}"/>
              </a:ext>
            </a:extLst>
          </p:cNvPr>
          <p:cNvSpPr txBox="1"/>
          <p:nvPr/>
        </p:nvSpPr>
        <p:spPr>
          <a:xfrm>
            <a:off x="7025408" y="1120676"/>
            <a:ext cx="516659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決定木の作成がポイント</a:t>
            </a:r>
            <a:endParaRPr lang="en-US" altLang="ja-JP" b="1" dirty="0"/>
          </a:p>
          <a:p>
            <a:r>
              <a:rPr lang="ja-JP" altLang="en-US" sz="1600" b="1" dirty="0"/>
              <a:t>⇒</a:t>
            </a:r>
            <a:r>
              <a:rPr lang="ja-JP" altLang="en-US" sz="1600" dirty="0"/>
              <a:t>一番よく分割する素性と閾値の組を選ぶ</a:t>
            </a:r>
            <a:endParaRPr lang="en-US" altLang="ja-JP" sz="1600" b="1" dirty="0"/>
          </a:p>
          <a:p>
            <a:endParaRPr lang="en-US" altLang="ja-JP" b="1" dirty="0"/>
          </a:p>
          <a:p>
            <a:r>
              <a:rPr lang="ja-JP" altLang="en-US" b="1" dirty="0"/>
              <a:t>エントロピー（</a:t>
            </a:r>
            <a:r>
              <a:rPr lang="en-US" altLang="ja-JP" dirty="0"/>
              <a:t>entropy</a:t>
            </a:r>
            <a:r>
              <a:rPr lang="ja-JP" altLang="en-US" b="1" dirty="0"/>
              <a:t>）の概念を導入</a:t>
            </a:r>
            <a:endParaRPr lang="en-US" altLang="ja-JP" b="1" dirty="0"/>
          </a:p>
          <a:p>
            <a:r>
              <a:rPr lang="en-US" altLang="ja-JP" sz="1600" b="1" dirty="0"/>
              <a:t>※</a:t>
            </a:r>
            <a:r>
              <a:rPr lang="ja-JP" altLang="en-US" sz="1600" dirty="0"/>
              <a:t>物事の乱雑さを測る指標のこと</a:t>
            </a:r>
            <a:endParaRPr lang="en-US" altLang="ja-JP" sz="1600" dirty="0"/>
          </a:p>
          <a:p>
            <a:endParaRPr lang="en-US" altLang="ja-JP" sz="1600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r>
              <a:rPr lang="en-US" altLang="ja-JP" b="1" dirty="0"/>
              <a:t>CART</a:t>
            </a:r>
            <a:r>
              <a:rPr lang="ja-JP" altLang="en-US" b="1" dirty="0"/>
              <a:t>：指標：ジニ不純度</a:t>
            </a:r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lang="ja-JP" altLang="en-US" b="1" dirty="0"/>
          </a:p>
          <a:p>
            <a:endParaRPr lang="ja-JP" altLang="en-US" sz="1600" dirty="0"/>
          </a:p>
        </p:txBody>
      </p:sp>
      <p:pic>
        <p:nvPicPr>
          <p:cNvPr id="10250" name="Picture 10" descr="http://www.sist.ac.jp/~kanakubo/research/reasoning_kr/reasoning14.png">
            <a:extLst>
              <a:ext uri="{FF2B5EF4-FFF2-40B4-BE49-F238E27FC236}">
                <a16:creationId xmlns:a16="http://schemas.microsoft.com/office/drawing/2014/main" id="{A595E2FB-3025-4D8E-98F3-A884EC3A3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1113665"/>
            <a:ext cx="6108679" cy="17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ntropy(S)=\sum _{ i=1 }^{ c }{ -{ p }_{ i }\log _{ 2 }{ ({ p }_{ i }) }  } \\ ">
            <a:extLst>
              <a:ext uri="{FF2B5EF4-FFF2-40B4-BE49-F238E27FC236}">
                <a16:creationId xmlns:a16="http://schemas.microsoft.com/office/drawing/2014/main" id="{94A66637-BA6F-4B46-8DDC-756A693A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49" y="2605020"/>
            <a:ext cx="4245535" cy="35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iniCoefficient=1-\sum _{ i=1 }^{ c }{ { p }_{ i }^{ 2 } } ">
            <a:extLst>
              <a:ext uri="{FF2B5EF4-FFF2-40B4-BE49-F238E27FC236}">
                <a16:creationId xmlns:a16="http://schemas.microsoft.com/office/drawing/2014/main" id="{946381E9-CAAA-4EF0-A2BC-48EC78CD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349" y="4017047"/>
            <a:ext cx="4437766" cy="3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ランダムフォレスト（</a:t>
            </a:r>
            <a:r>
              <a:rPr lang="en-US" altLang="ja-JP" dirty="0"/>
              <a:t>random forests</a:t>
            </a:r>
            <a:r>
              <a:rPr lang="ja-JP" altLang="en-US" dirty="0"/>
              <a:t>）</a:t>
            </a:r>
          </a:p>
        </p:txBody>
      </p:sp>
      <p:pic>
        <p:nvPicPr>
          <p:cNvPr id="10258" name="Picture 18" descr="ãã©ã³ãã ãã©ã¬ã¹ããã®ç»åæ¤ç´¢çµæ">
            <a:extLst>
              <a:ext uri="{FF2B5EF4-FFF2-40B4-BE49-F238E27FC236}">
                <a16:creationId xmlns:a16="http://schemas.microsoft.com/office/drawing/2014/main" id="{5EB49DC9-2477-496D-8AC0-39CDE7624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05" y="2888873"/>
            <a:ext cx="4327785" cy="27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356219-AE43-4075-943D-DA68B1BBE814}"/>
              </a:ext>
            </a:extLst>
          </p:cNvPr>
          <p:cNvSpPr txBox="1"/>
          <p:nvPr/>
        </p:nvSpPr>
        <p:spPr>
          <a:xfrm>
            <a:off x="290145" y="938749"/>
            <a:ext cx="5493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アンサンブル学習：複数のモデルで学習させること</a:t>
            </a:r>
            <a:endParaRPr kumimoji="1" lang="en-US" altLang="ja-JP" b="1" dirty="0"/>
          </a:p>
          <a:p>
            <a:pPr lvl="1"/>
            <a:r>
              <a:rPr kumimoji="1" lang="ja-JP" altLang="en-US" b="1" dirty="0"/>
              <a:t>・</a:t>
            </a:r>
            <a:r>
              <a:rPr lang="en-US" altLang="ja-JP" b="1" dirty="0"/>
              <a:t> </a:t>
            </a:r>
            <a:r>
              <a:rPr lang="en-US" altLang="ja-JP" b="1" dirty="0">
                <a:solidFill>
                  <a:srgbClr val="FF0000"/>
                </a:solidFill>
              </a:rPr>
              <a:t>Bagging</a:t>
            </a:r>
            <a:r>
              <a:rPr kumimoji="1" lang="ja-JP" altLang="en-US" b="1" dirty="0">
                <a:solidFill>
                  <a:srgbClr val="FF0000"/>
                </a:solidFill>
              </a:rPr>
              <a:t>バギング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lvl="1"/>
            <a:r>
              <a:rPr lang="ja-JP" altLang="en-US" b="1" dirty="0"/>
              <a:t>・</a:t>
            </a:r>
            <a:r>
              <a:rPr lang="en-US" altLang="ja-JP" dirty="0"/>
              <a:t> </a:t>
            </a:r>
            <a:r>
              <a:rPr lang="en-US" altLang="ja-JP" b="1" dirty="0"/>
              <a:t>Boosting</a:t>
            </a:r>
            <a:r>
              <a:rPr lang="ja-JP" altLang="ja-JP" b="1" dirty="0"/>
              <a:t>ブースティング</a:t>
            </a:r>
          </a:p>
          <a:p>
            <a:r>
              <a:rPr lang="ja-JP" altLang="ja-JP" dirty="0">
                <a:hlinkClick r:id="rId3"/>
              </a:rPr>
              <a:t/>
            </a:r>
            <a:br>
              <a:rPr lang="ja-JP" altLang="ja-JP" dirty="0">
                <a:hlinkClick r:id="rId3"/>
              </a:rPr>
            </a:b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8791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38DBDB4-DE4A-43A6-8430-14A17B4A4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6E04A83-E45A-4BE6-AC04-3072BFB9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SVM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0612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D5FFE84-BC6D-43A5-AE70-FAF8AB324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E5BFE15-A919-4C81-A67F-8CFF6162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ニューラルネットワーク</a:t>
            </a:r>
          </a:p>
        </p:txBody>
      </p:sp>
    </p:spTree>
    <p:extLst>
      <p:ext uri="{BB962C8B-B14F-4D97-AF65-F5344CB8AC3E}">
        <p14:creationId xmlns:p14="http://schemas.microsoft.com/office/powerpoint/2010/main" val="4114114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007852F-23DE-491C-804C-6B42BB71D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BBFC0C64-39AB-49FC-BF79-1BE247D4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76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BEA39024-83D1-4032-92C4-E0583C5E6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86C52EEF-2210-48CE-A423-0E4D077A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997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4763B4DE-B29D-435F-82D2-168E2360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FAC8BDE-E658-495A-9081-200EBD73A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627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人工知能（</a:t>
            </a:r>
            <a:r>
              <a:rPr lang="en-US" altLang="ja-JP" sz="5400" dirty="0"/>
              <a:t>artificial intelligence</a:t>
            </a:r>
            <a:r>
              <a:rPr lang="ja-JP" altLang="en-US" sz="5400" dirty="0" smtClean="0"/>
              <a:t>）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43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人工知能</a:t>
            </a:r>
            <a:r>
              <a:rPr lang="ja-JP" altLang="en-US" sz="1800" dirty="0"/>
              <a:t>：人間と同じ知的</a:t>
            </a:r>
            <a:r>
              <a:rPr lang="ja-JP" altLang="en-US" sz="1800" dirty="0" smtClean="0"/>
              <a:t>な能力</a:t>
            </a:r>
            <a:r>
              <a:rPr lang="ja-JP" altLang="en-US" sz="1800" dirty="0"/>
              <a:t>を持ち機械（情報処理システム）</a:t>
            </a:r>
            <a:endParaRPr lang="en-US" altLang="ja-JP" sz="1800" b="1" dirty="0"/>
          </a:p>
          <a:p>
            <a:pPr marL="0" indent="0">
              <a:buNone/>
            </a:pPr>
            <a:r>
              <a:rPr lang="ja-JP" altLang="en-US" sz="1800" b="1" dirty="0" smtClean="0"/>
              <a:t>強い</a:t>
            </a:r>
            <a:r>
              <a:rPr lang="en-US" altLang="ja-JP" sz="1800" b="1" dirty="0"/>
              <a:t>AI</a:t>
            </a:r>
            <a:r>
              <a:rPr lang="ja-JP" altLang="en-US" sz="1800" b="1" dirty="0"/>
              <a:t>と弱い</a:t>
            </a:r>
            <a:r>
              <a:rPr lang="en-US" altLang="ja-JP" sz="1800" b="1" dirty="0"/>
              <a:t>AI</a:t>
            </a:r>
            <a:r>
              <a:rPr lang="en-US" altLang="ja-JP" sz="1800" dirty="0"/>
              <a:t> </a:t>
            </a:r>
            <a:r>
              <a:rPr lang="ja-JP" altLang="en-US" sz="1800" dirty="0" smtClean="0"/>
              <a:t>：</a:t>
            </a:r>
            <a:r>
              <a:rPr lang="en-US" altLang="ja-JP" sz="1800" dirty="0" smtClean="0"/>
              <a:t>1980, John </a:t>
            </a:r>
            <a:r>
              <a:rPr lang="en-US" altLang="ja-JP" sz="1800" dirty="0"/>
              <a:t>Searle, </a:t>
            </a:r>
            <a:r>
              <a:rPr lang="en-US" altLang="ja-JP" sz="1800" i="1" dirty="0">
                <a:hlinkClick r:id="rId2"/>
              </a:rPr>
              <a:t>Minds, Brains and Programs</a:t>
            </a:r>
            <a:r>
              <a:rPr lang="en-US" altLang="ja-JP" sz="1800" dirty="0"/>
              <a:t>, Behavioral and Brain Sciences 3 (3)</a:t>
            </a:r>
            <a:endParaRPr lang="ja-JP" altLang="en-US" sz="1800" dirty="0"/>
          </a:p>
          <a:p>
            <a:pPr marL="0" indent="0">
              <a:buNone/>
            </a:pPr>
            <a:r>
              <a:rPr lang="ja-JP" altLang="en-US" sz="1800" dirty="0" smtClean="0"/>
              <a:t>人工</a:t>
            </a:r>
            <a:r>
              <a:rPr lang="ja-JP" altLang="en-US" sz="1800" dirty="0"/>
              <a:t>知能（</a:t>
            </a:r>
            <a:r>
              <a:rPr lang="en-US" altLang="ja-JP" sz="1800" dirty="0"/>
              <a:t>AI</a:t>
            </a:r>
            <a:r>
              <a:rPr lang="ja-JP" altLang="en-US" sz="1800" dirty="0"/>
              <a:t>） </a:t>
            </a:r>
            <a:r>
              <a:rPr lang="en-US" altLang="ja-JP" sz="1800" dirty="0"/>
              <a:t>&gt; </a:t>
            </a:r>
            <a:r>
              <a:rPr lang="ja-JP" altLang="en-US" sz="1800" dirty="0"/>
              <a:t>機械学習（</a:t>
            </a:r>
            <a:r>
              <a:rPr lang="en-US" altLang="ja-JP" sz="1800" dirty="0"/>
              <a:t>ML</a:t>
            </a:r>
            <a:r>
              <a:rPr lang="ja-JP" altLang="en-US" sz="1800" dirty="0"/>
              <a:t>）＞ディープラーニング（</a:t>
            </a:r>
            <a:r>
              <a:rPr lang="en-US" altLang="ja-JP" sz="1800" dirty="0"/>
              <a:t>DL</a:t>
            </a:r>
            <a:r>
              <a:rPr lang="ja-JP" altLang="en-US" sz="1800" dirty="0"/>
              <a:t>）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人工知能（</a:t>
            </a:r>
            <a:r>
              <a:rPr lang="en-US" altLang="ja-JP" dirty="0"/>
              <a:t>artificial intelligence</a:t>
            </a:r>
            <a:r>
              <a:rPr kumimoji="1" lang="ja-JP" altLang="en-US" dirty="0"/>
              <a:t>）とは</a:t>
            </a:r>
          </a:p>
        </p:txBody>
      </p:sp>
      <p:pic>
        <p:nvPicPr>
          <p:cNvPr id="6" name="Picture 2" descr="https://dwrowh0ntn9c6.cloudfront.net/public/ckeditor/pictures/data/000/002/592/content/c173b2ae648d9d298cf314af9547c04b8ac798d1.jpg">
            <a:extLst>
              <a:ext uri="{FF2B5EF4-FFF2-40B4-BE49-F238E27FC236}">
                <a16:creationId xmlns:a16="http://schemas.microsoft.com/office/drawing/2014/main" id="{D9B06A9A-1CDA-46A0-B48A-88313724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2062614"/>
            <a:ext cx="9417274" cy="43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å¼·ãAIã¨å¼±ãAIãã®ç»åæ¤ç´¢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6" b="1061"/>
          <a:stretch/>
        </p:blipFill>
        <p:spPr bwMode="auto">
          <a:xfrm>
            <a:off x="1686244" y="2192290"/>
            <a:ext cx="8201585" cy="408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ai æ©æ¢°å­¦ç¿ æ·±å±¤å­¦ç¿ãã®ç»åæ¤ç´¢çµæ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7415" r="2865" b="15020"/>
          <a:stretch/>
        </p:blipFill>
        <p:spPr bwMode="auto">
          <a:xfrm>
            <a:off x="1686244" y="2148248"/>
            <a:ext cx="8853868" cy="47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1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600" b="1" dirty="0"/>
              <a:t>boom#1</a:t>
            </a:r>
            <a:r>
              <a:rPr lang="ja-JP" altLang="en-US" sz="1600" b="1" dirty="0"/>
              <a:t>：探索・推論（</a:t>
            </a:r>
            <a:r>
              <a:rPr lang="en-US" altLang="ja-JP" sz="1600" b="1" dirty="0"/>
              <a:t>1950</a:t>
            </a:r>
            <a:r>
              <a:rPr lang="ja-JP" altLang="en-US" sz="1600" b="1" dirty="0"/>
              <a:t>年代後半</a:t>
            </a:r>
            <a:r>
              <a:rPr lang="en-US" altLang="ja-JP" sz="1600" b="1" dirty="0"/>
              <a:t>〜1960</a:t>
            </a:r>
            <a:r>
              <a:rPr lang="ja-JP" altLang="en-US" sz="1600" b="1" dirty="0"/>
              <a:t>年代）</a:t>
            </a:r>
            <a:endParaRPr lang="ja-JP" altLang="en-US" sz="1600" dirty="0"/>
          </a:p>
          <a:p>
            <a:pPr marL="0" indent="0">
              <a:buNone/>
            </a:pPr>
            <a:r>
              <a:rPr lang="en-US" altLang="ja-JP" sz="1600" b="1" dirty="0"/>
              <a:t>boom#2</a:t>
            </a:r>
            <a:r>
              <a:rPr lang="ja-JP" altLang="en-US" sz="1600" b="1" dirty="0"/>
              <a:t>：エキスパートシステム（</a:t>
            </a:r>
            <a:r>
              <a:rPr lang="en-US" altLang="ja-JP" sz="1600" b="1" dirty="0"/>
              <a:t>1980</a:t>
            </a:r>
            <a:r>
              <a:rPr lang="ja-JP" altLang="en-US" sz="1600" b="1" dirty="0"/>
              <a:t>年代</a:t>
            </a:r>
            <a:r>
              <a:rPr lang="en-US" altLang="ja-JP" sz="1600" b="1" dirty="0"/>
              <a:t>〜1990</a:t>
            </a:r>
            <a:r>
              <a:rPr lang="ja-JP" altLang="en-US" sz="1600" b="1" dirty="0"/>
              <a:t>年ごろ）</a:t>
            </a:r>
            <a:r>
              <a:rPr lang="en-US" altLang="ja-JP" sz="1600" b="1" dirty="0"/>
              <a:t>※</a:t>
            </a:r>
            <a:r>
              <a:rPr lang="en-US" altLang="ja-JP" sz="1600" dirty="0"/>
              <a:t> 2011</a:t>
            </a:r>
            <a:r>
              <a:rPr lang="ja-JP" altLang="en-US" sz="1600" dirty="0"/>
              <a:t>年ワトソン、</a:t>
            </a:r>
            <a:r>
              <a:rPr lang="en-US" altLang="ja-JP" sz="1600" dirty="0"/>
              <a:t>2011~2016</a:t>
            </a:r>
            <a:r>
              <a:rPr lang="ja-JP" altLang="en-US" sz="1600" dirty="0"/>
              <a:t>年東ロボくん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b="1" dirty="0"/>
              <a:t>boom#3</a:t>
            </a:r>
            <a:r>
              <a:rPr lang="ja-JP" altLang="en-US" sz="1600" b="1" dirty="0"/>
              <a:t>：機械学習とディープラーニング（</a:t>
            </a:r>
            <a:r>
              <a:rPr lang="en-US" altLang="ja-JP" sz="1600" b="1" dirty="0"/>
              <a:t>2010</a:t>
            </a:r>
            <a:r>
              <a:rPr lang="ja-JP" altLang="en-US" sz="1600" b="1" dirty="0"/>
              <a:t>年</a:t>
            </a:r>
            <a:r>
              <a:rPr lang="en-US" altLang="ja-JP" sz="1600" b="1" dirty="0"/>
              <a:t>〜</a:t>
            </a:r>
            <a:r>
              <a:rPr lang="ja-JP" altLang="en-US" sz="1600" b="1" dirty="0"/>
              <a:t>現在）</a:t>
            </a:r>
            <a:endParaRPr lang="en-US" altLang="ja-JP" sz="1600" b="1" dirty="0"/>
          </a:p>
          <a:p>
            <a:pPr marL="0" indent="0">
              <a:buNone/>
            </a:pPr>
            <a:endParaRPr lang="en-US" altLang="ja-JP" sz="1600" b="1" dirty="0"/>
          </a:p>
          <a:p>
            <a:pPr marL="0" indent="0">
              <a:buNone/>
            </a:pPr>
            <a:r>
              <a:rPr lang="en-US" altLang="ja-JP" sz="1600" dirty="0"/>
              <a:t>1956</a:t>
            </a:r>
            <a:r>
              <a:rPr lang="ja-JP" altLang="en-US" sz="1600" dirty="0"/>
              <a:t>年　</a:t>
            </a:r>
            <a:r>
              <a:rPr lang="ja-JP" altLang="en-US" sz="1600" b="1" dirty="0"/>
              <a:t>ダートマス（</a:t>
            </a:r>
            <a:r>
              <a:rPr lang="en-US" altLang="ja-JP" sz="1600" b="1" dirty="0"/>
              <a:t>Dartmouth</a:t>
            </a:r>
            <a:r>
              <a:rPr lang="ja-JP" altLang="en-US" sz="1600" b="1" dirty="0"/>
              <a:t>）会議</a:t>
            </a:r>
            <a:r>
              <a:rPr lang="ja-JP" altLang="en-US" sz="1600" dirty="0"/>
              <a:t>：人工知能の言葉が初誕生 </a:t>
            </a:r>
            <a:r>
              <a:rPr lang="en-US" altLang="ja-JP" sz="1600" dirty="0"/>
              <a:t>by </a:t>
            </a:r>
            <a:r>
              <a:rPr lang="en-US" altLang="ja-JP" sz="1800" b="1" dirty="0"/>
              <a:t>John McCarthy</a:t>
            </a:r>
          </a:p>
          <a:p>
            <a:pPr marL="0" indent="0">
              <a:buNone/>
            </a:pPr>
            <a:r>
              <a:rPr lang="en-US" altLang="ja-JP" sz="1600" dirty="0"/>
              <a:t>1969</a:t>
            </a:r>
            <a:r>
              <a:rPr lang="ja-JP" altLang="en-US" sz="1600" dirty="0"/>
              <a:t>年</a:t>
            </a:r>
            <a:r>
              <a:rPr lang="ja-JP" altLang="en-US" sz="1600" b="1" dirty="0"/>
              <a:t>　フレーム問題：</a:t>
            </a:r>
            <a:r>
              <a:rPr lang="en-US" altLang="ja-JP" sz="1600" b="1" dirty="0"/>
              <a:t> </a:t>
            </a:r>
            <a:r>
              <a:rPr lang="en-US" altLang="ja-JP" sz="1600" dirty="0"/>
              <a:t>John McCarthy </a:t>
            </a:r>
            <a:r>
              <a:rPr lang="en-US" altLang="ja-JP" sz="1600" dirty="0">
                <a:hlinkClick r:id="rId2"/>
              </a:rPr>
              <a:t>“Some philosophical problems from the standpoint of artificial intelligence”</a:t>
            </a:r>
            <a:r>
              <a:rPr lang="en-US" altLang="ja-JP" sz="1600" dirty="0"/>
              <a:t>. </a:t>
            </a:r>
          </a:p>
          <a:p>
            <a:pPr marL="0" indent="0">
              <a:buNone/>
            </a:pPr>
            <a:r>
              <a:rPr lang="en-US" altLang="ja-JP" sz="1600" dirty="0" smtClean="0"/>
              <a:t>1990</a:t>
            </a:r>
            <a:r>
              <a:rPr lang="ja-JP" altLang="en-US" sz="1600" dirty="0"/>
              <a:t>年</a:t>
            </a:r>
            <a:r>
              <a:rPr lang="ja-JP" altLang="en-US" sz="1600" b="1" dirty="0"/>
              <a:t>　シンボルグラウンディング問題</a:t>
            </a:r>
            <a:r>
              <a:rPr lang="ja-JP" altLang="en-US" sz="1600" dirty="0"/>
              <a:t>：</a:t>
            </a:r>
            <a:r>
              <a:rPr lang="en-US" altLang="ja-JP" sz="1600" dirty="0"/>
              <a:t> </a:t>
            </a:r>
            <a:r>
              <a:rPr lang="en-US" altLang="ja-JP" sz="1600" dirty="0" err="1"/>
              <a:t>Harnad</a:t>
            </a:r>
            <a:r>
              <a:rPr lang="en-US" altLang="ja-JP" sz="1600" dirty="0"/>
              <a:t>, S. </a:t>
            </a:r>
            <a:r>
              <a:rPr lang="en-US" altLang="ja-JP" sz="1600" dirty="0">
                <a:hlinkClick r:id="rId3"/>
              </a:rPr>
              <a:t>The Symbol Grounding Problem.</a:t>
            </a:r>
            <a:r>
              <a:rPr lang="en-US" altLang="ja-JP" sz="1600" dirty="0"/>
              <a:t> </a:t>
            </a:r>
            <a:r>
              <a:rPr lang="en-US" altLang="ja-JP" sz="1600" i="1" dirty="0" err="1"/>
              <a:t>Physica</a:t>
            </a:r>
            <a:r>
              <a:rPr lang="en-US" altLang="ja-JP" sz="1600" i="1" dirty="0"/>
              <a:t> D</a:t>
            </a:r>
            <a:r>
              <a:rPr lang="en-US" altLang="ja-JP" sz="1600" dirty="0"/>
              <a:t> 42: 335-346.</a:t>
            </a:r>
          </a:p>
          <a:p>
            <a:pPr marL="0" indent="0">
              <a:buNone/>
            </a:pPr>
            <a:endParaRPr lang="en-US" altLang="ja-JP" sz="1600" b="1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人工知能研究の歴史</a:t>
            </a:r>
          </a:p>
        </p:txBody>
      </p:sp>
      <p:pic>
        <p:nvPicPr>
          <p:cNvPr id="1026" name="Picture 2" descr="https://tech-camp.in/note/wp-content/uploads/48e6c13dcba07aa63eea2c630efed7ec.jpg">
            <a:extLst>
              <a:ext uri="{FF2B5EF4-FFF2-40B4-BE49-F238E27FC236}">
                <a16:creationId xmlns:a16="http://schemas.microsoft.com/office/drawing/2014/main" id="{6731635B-B1CA-49D0-8039-3F7F120B4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9" b="22368"/>
          <a:stretch/>
        </p:blipFill>
        <p:spPr bwMode="auto">
          <a:xfrm>
            <a:off x="837760" y="3749459"/>
            <a:ext cx="9418604" cy="310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4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901855" cy="5882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600" dirty="0"/>
              <a:t>1958</a:t>
            </a:r>
            <a:r>
              <a:rPr lang="ja-JP" altLang="en-US" sz="1600" dirty="0"/>
              <a:t>年　</a:t>
            </a:r>
            <a:r>
              <a:rPr lang="en-US" altLang="ja-JP" sz="1600" dirty="0"/>
              <a:t>Rosenblatt, Frank “</a:t>
            </a:r>
            <a:r>
              <a:rPr lang="en-US" altLang="ja-JP" sz="1600" b="1" dirty="0"/>
              <a:t>The Perceptron</a:t>
            </a:r>
            <a:r>
              <a:rPr lang="en-US" altLang="ja-JP" sz="1600" dirty="0"/>
              <a:t>: A Probabilistic Model for Information Storage and Organization in the </a:t>
            </a:r>
            <a:r>
              <a:rPr lang="en-US" altLang="ja-JP" sz="1600" b="1" dirty="0">
                <a:solidFill>
                  <a:srgbClr val="FF0000"/>
                </a:solidFill>
              </a:rPr>
              <a:t>Brain</a:t>
            </a:r>
            <a:r>
              <a:rPr lang="en-US" altLang="ja-JP" sz="1600" dirty="0"/>
              <a:t>”. </a:t>
            </a:r>
          </a:p>
          <a:p>
            <a:pPr marL="0" indent="0">
              <a:buNone/>
            </a:pPr>
            <a:r>
              <a:rPr lang="en-US" altLang="ja-JP" sz="1600" dirty="0"/>
              <a:t>1969</a:t>
            </a:r>
            <a:r>
              <a:rPr lang="ja-JP" altLang="en-US" sz="1600" dirty="0"/>
              <a:t>年　</a:t>
            </a:r>
            <a:r>
              <a:rPr lang="en-US" altLang="ja-JP" sz="1600" dirty="0"/>
              <a:t>XOR</a:t>
            </a:r>
            <a:r>
              <a:rPr lang="ja-JP" altLang="en-US" sz="1600" dirty="0"/>
              <a:t>問題。パーセプトロンは</a:t>
            </a:r>
            <a:r>
              <a:rPr lang="en-US" altLang="ja-JP" sz="1600" dirty="0"/>
              <a:t>XOR</a:t>
            </a:r>
            <a:r>
              <a:rPr lang="ja-JP" altLang="en-US" sz="1600" dirty="0"/>
              <a:t>できないことを証明。➡</a:t>
            </a:r>
            <a:r>
              <a:rPr lang="en-US" altLang="ja-JP" sz="1600" dirty="0"/>
              <a:t>1980</a:t>
            </a:r>
            <a:r>
              <a:rPr lang="ja-JP" altLang="en-US" sz="1600" dirty="0"/>
              <a:t>年代隠れ層を入れれば理論上は問題解決できた。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1986</a:t>
            </a:r>
            <a:r>
              <a:rPr lang="ja-JP" altLang="en-US" sz="1600" dirty="0"/>
              <a:t>年　</a:t>
            </a:r>
            <a:r>
              <a:rPr lang="ja-JP" altLang="en-US" sz="1600" b="1" dirty="0"/>
              <a:t>バックプロパゲーション</a:t>
            </a:r>
            <a:r>
              <a:rPr lang="ja-JP" altLang="en-US" sz="1600" dirty="0"/>
              <a:t>：</a:t>
            </a:r>
            <a:r>
              <a:rPr lang="en-US" altLang="ja-JP" sz="1600" dirty="0" err="1"/>
              <a:t>Rumelhart</a:t>
            </a:r>
            <a:r>
              <a:rPr lang="en-US" altLang="ja-JP" sz="1600" dirty="0"/>
              <a:t>, etc. “Learning representations by </a:t>
            </a:r>
            <a:r>
              <a:rPr lang="en-US" altLang="ja-JP" sz="1600" b="1" dirty="0"/>
              <a:t>back-propagating</a:t>
            </a:r>
            <a:r>
              <a:rPr lang="en-US" altLang="ja-JP" sz="1600" dirty="0"/>
              <a:t> errors”. Nature 323</a:t>
            </a:r>
          </a:p>
          <a:p>
            <a:pPr marL="0" indent="0">
              <a:buNone/>
            </a:pPr>
            <a:r>
              <a:rPr lang="en-US" altLang="ja-JP" sz="1600" dirty="0"/>
              <a:t>2006</a:t>
            </a:r>
            <a:r>
              <a:rPr lang="ja-JP" altLang="en-US" sz="1600" dirty="0"/>
              <a:t>年　</a:t>
            </a:r>
            <a:r>
              <a:rPr lang="ja-JP" altLang="en-US" sz="1600" b="1" dirty="0"/>
              <a:t>ディープネットワーク：</a:t>
            </a:r>
            <a:r>
              <a:rPr lang="en-US" altLang="ja-JP" sz="1600" dirty="0"/>
              <a:t>Geoffrey Hinton “</a:t>
            </a:r>
            <a:r>
              <a:rPr lang="en-US" altLang="ja-JP" sz="1600" dirty="0">
                <a:hlinkClick r:id="rId2"/>
              </a:rPr>
              <a:t>Reducing the Dimensionality of Data with Neural Networks</a:t>
            </a:r>
            <a:r>
              <a:rPr lang="en-US" altLang="ja-JP" sz="1600" dirty="0"/>
              <a:t>” </a:t>
            </a:r>
          </a:p>
          <a:p>
            <a:pPr marL="0" indent="0">
              <a:buNone/>
            </a:pPr>
            <a:r>
              <a:rPr lang="en-US" altLang="ja-JP" sz="1600" dirty="0"/>
              <a:t>               ※ </a:t>
            </a:r>
            <a:r>
              <a:rPr lang="en-US" altLang="ja-JP" sz="1600" b="1" dirty="0"/>
              <a:t>Geoffrey Hinton </a:t>
            </a:r>
            <a:r>
              <a:rPr lang="ja-JP" altLang="en-US" sz="1600" dirty="0"/>
              <a:t>：</a:t>
            </a:r>
            <a:r>
              <a:rPr lang="en-US" altLang="ja-JP" sz="1600" dirty="0"/>
              <a:t>2013</a:t>
            </a:r>
            <a:r>
              <a:rPr lang="ja-JP" altLang="en-US" sz="1600" dirty="0"/>
              <a:t>年</a:t>
            </a:r>
            <a:r>
              <a:rPr lang="en-US" altLang="ja-JP" sz="1600" dirty="0"/>
              <a:t>Google Brain</a:t>
            </a:r>
            <a:r>
              <a:rPr lang="ja-JP" altLang="en-US" sz="1600" dirty="0"/>
              <a:t>へ。</a:t>
            </a:r>
            <a:r>
              <a:rPr lang="en-US" altLang="ja-JP" sz="1600" dirty="0"/>
              <a:t>2018</a:t>
            </a:r>
            <a:r>
              <a:rPr lang="ja-JP" altLang="en-US" sz="1600" dirty="0"/>
              <a:t>年</a:t>
            </a:r>
            <a:r>
              <a:rPr lang="en-US" altLang="ja-JP" sz="1600" dirty="0"/>
              <a:t>Turing Award</a:t>
            </a:r>
            <a:r>
              <a:rPr lang="ja-JP" altLang="en-US" sz="1600" dirty="0"/>
              <a:t>　</a:t>
            </a:r>
            <a:r>
              <a:rPr lang="en-US" altLang="ja-JP" sz="1600" dirty="0">
                <a:hlinkClick r:id="rId3"/>
              </a:rPr>
              <a:t> http://www.cs.toronto.edu/~hinton/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2012</a:t>
            </a:r>
            <a:r>
              <a:rPr lang="ja-JP" altLang="en-US" sz="1600" dirty="0"/>
              <a:t>年　</a:t>
            </a:r>
            <a:r>
              <a:rPr lang="en-US" altLang="ja-JP" sz="1600" dirty="0"/>
              <a:t> </a:t>
            </a:r>
            <a:r>
              <a:rPr lang="en-US" altLang="ja-JP" sz="1600" b="1" dirty="0"/>
              <a:t>ILSVRC</a:t>
            </a:r>
            <a:r>
              <a:rPr lang="en-US" altLang="ja-JP" sz="1400" b="1" dirty="0"/>
              <a:t>(</a:t>
            </a:r>
            <a:r>
              <a:rPr lang="ja-JP" altLang="en-US" sz="1400" b="1" dirty="0"/>
              <a:t>大規模画像認識の競技会</a:t>
            </a:r>
            <a:r>
              <a:rPr lang="en-US" altLang="ja-JP" sz="1400" b="1" dirty="0"/>
              <a:t>)</a:t>
            </a:r>
            <a:r>
              <a:rPr lang="ja-JP" altLang="en-US" sz="1600" b="1" dirty="0"/>
              <a:t>で圧倒的に勝利 </a:t>
            </a:r>
            <a:r>
              <a:rPr lang="en-US" altLang="ja-JP" sz="1600" b="1" dirty="0"/>
              <a:t>by </a:t>
            </a:r>
            <a:r>
              <a:rPr lang="en-US" altLang="ja-JP" sz="1600" dirty="0"/>
              <a:t>Geoffrey Hinton</a:t>
            </a:r>
            <a:r>
              <a:rPr lang="ja-JP" altLang="en-US" sz="1600" b="1" dirty="0" err="1"/>
              <a:t>。</a:t>
            </a:r>
            <a:r>
              <a:rPr lang="ja-JP" altLang="en-US" sz="1600" b="1" dirty="0"/>
              <a:t>誤り率</a:t>
            </a:r>
            <a:r>
              <a:rPr lang="en-US" altLang="ja-JP" sz="1600" b="1" dirty="0"/>
              <a:t>25.7%</a:t>
            </a:r>
            <a:r>
              <a:rPr lang="ja-JP" altLang="en-US" sz="1600" b="1" dirty="0"/>
              <a:t>から</a:t>
            </a:r>
            <a:r>
              <a:rPr lang="en-US" altLang="ja-JP" sz="1600" b="1" dirty="0" smtClean="0"/>
              <a:t>16%</a:t>
            </a:r>
            <a:r>
              <a:rPr lang="ja-JP" altLang="en-US" sz="1600" b="1" dirty="0"/>
              <a:t>へ。現在：</a:t>
            </a:r>
            <a:r>
              <a:rPr lang="en-US" altLang="ja-JP" sz="1600" b="1" dirty="0"/>
              <a:t>4.9% </a:t>
            </a:r>
          </a:p>
          <a:p>
            <a:pPr marL="0" indent="0">
              <a:buNone/>
            </a:pPr>
            <a:r>
              <a:rPr lang="en-US" altLang="ja-JP" sz="1600" dirty="0"/>
              <a:t>2012</a:t>
            </a:r>
            <a:r>
              <a:rPr lang="ja-JP" altLang="en-US" sz="1600" dirty="0"/>
              <a:t>年　</a:t>
            </a:r>
            <a:r>
              <a:rPr lang="en-US" altLang="ja-JP" sz="1600" b="1" dirty="0"/>
              <a:t>YouTube</a:t>
            </a:r>
            <a:r>
              <a:rPr lang="ja-JP" altLang="en-US" sz="1600" b="1" dirty="0"/>
              <a:t>の動画を学習し猫認識　</a:t>
            </a:r>
            <a:r>
              <a:rPr lang="en-US" altLang="ja-JP" sz="1600" b="1" dirty="0"/>
              <a:t>by</a:t>
            </a:r>
            <a:r>
              <a:rPr lang="en-US" altLang="ja-JP" sz="1600" dirty="0"/>
              <a:t> Google</a:t>
            </a:r>
            <a:r>
              <a:rPr lang="ja-JP" altLang="en-US" sz="1600" dirty="0"/>
              <a:t>（</a:t>
            </a:r>
            <a:r>
              <a:rPr lang="en-US" altLang="ja-JP" sz="1600" dirty="0"/>
              <a:t>※</a:t>
            </a:r>
            <a:r>
              <a:rPr lang="ja-JP" altLang="en-US" sz="1600" dirty="0"/>
              <a:t>論文が</a:t>
            </a:r>
            <a:r>
              <a:rPr lang="ja-JP" altLang="en-US" sz="1600" dirty="0">
                <a:hlinkClick r:id="rId4"/>
              </a:rPr>
              <a:t>ここ</a:t>
            </a:r>
            <a:r>
              <a:rPr lang="ja-JP" altLang="en-US" sz="1600" dirty="0"/>
              <a:t>　　</a:t>
            </a:r>
            <a:endParaRPr lang="en-US" altLang="ja-JP" sz="1600" dirty="0"/>
          </a:p>
          <a:p>
            <a:pPr marL="0" indent="0">
              <a:buNone/>
            </a:pPr>
            <a:r>
              <a:rPr lang="en-US" altLang="ja-JP" sz="1600" dirty="0"/>
              <a:t>2016</a:t>
            </a:r>
            <a:r>
              <a:rPr lang="ja-JP" altLang="en-US" sz="1600" dirty="0"/>
              <a:t>年　</a:t>
            </a:r>
            <a:r>
              <a:rPr lang="en-US" altLang="ja-JP" sz="1600" b="1" dirty="0"/>
              <a:t>AlphaGo </a:t>
            </a:r>
            <a:r>
              <a:rPr lang="ja-JP" altLang="en-US" sz="1600" b="1" dirty="0"/>
              <a:t>　</a:t>
            </a:r>
            <a:r>
              <a:rPr lang="ja-JP" altLang="en-US" sz="1600" dirty="0"/>
              <a:t>（</a:t>
            </a:r>
            <a:r>
              <a:rPr lang="en-US" altLang="ja-JP" sz="1600" dirty="0"/>
              <a:t>※</a:t>
            </a:r>
            <a:r>
              <a:rPr lang="ja-JP" altLang="en-US" sz="1600" dirty="0"/>
              <a:t>論文が</a:t>
            </a:r>
            <a:r>
              <a:rPr lang="ja-JP" altLang="en-US" sz="1600" dirty="0">
                <a:hlinkClick r:id="rId5"/>
              </a:rPr>
              <a:t>ここ </a:t>
            </a:r>
            <a:r>
              <a:rPr lang="en-US" altLang="ja-JP" sz="1600" dirty="0">
                <a:hlinkClick r:id="rId5"/>
              </a:rPr>
              <a:t>from Nature</a:t>
            </a:r>
            <a:r>
              <a:rPr lang="ja-JP" altLang="en-US" sz="1600" dirty="0"/>
              <a:t>　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i="1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boom#3 </a:t>
            </a:r>
            <a:r>
              <a:rPr lang="en-US" altLang="ja-JP" sz="2000" dirty="0" smtClean="0"/>
              <a:t>: 2010</a:t>
            </a:r>
            <a:r>
              <a:rPr lang="ja-JP" altLang="en-US" sz="2000" dirty="0"/>
              <a:t>年</a:t>
            </a:r>
            <a:r>
              <a:rPr lang="en-US" altLang="ja-JP" sz="2000" dirty="0"/>
              <a:t>〜</a:t>
            </a:r>
            <a:r>
              <a:rPr lang="ja-JP" altLang="en-US" sz="2000" dirty="0" smtClean="0"/>
              <a:t>現在</a:t>
            </a:r>
            <a:r>
              <a:rPr lang="en-US" altLang="ja-JP" sz="2000" dirty="0" smtClean="0"/>
              <a:t> </a:t>
            </a:r>
            <a:endParaRPr kumimoji="1" lang="ja-JP" altLang="en-US" sz="2000" dirty="0"/>
          </a:p>
        </p:txBody>
      </p:sp>
      <p:pic>
        <p:nvPicPr>
          <p:cNvPr id="14338" name="Picture 2" descr="https://the01.jp/cms/wp-content/uploads/0004619-003.png">
            <a:extLst>
              <a:ext uri="{FF2B5EF4-FFF2-40B4-BE49-F238E27FC236}">
                <a16:creationId xmlns:a16="http://schemas.microsoft.com/office/drawing/2014/main" id="{77321C49-32CF-47FD-A752-81DEF6287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4317476"/>
            <a:ext cx="2760468" cy="25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93A906-D011-41C6-B12C-0EBF8494FEC2}"/>
              </a:ext>
            </a:extLst>
          </p:cNvPr>
          <p:cNvSpPr txBox="1"/>
          <p:nvPr/>
        </p:nvSpPr>
        <p:spPr>
          <a:xfrm>
            <a:off x="290145" y="3794256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論理演算とは、</a:t>
            </a:r>
            <a:endParaRPr lang="en-US" altLang="ja-JP" sz="1400" b="1" dirty="0"/>
          </a:p>
          <a:p>
            <a:r>
              <a:rPr lang="en-US" altLang="ja-JP" sz="1400" b="1" dirty="0"/>
              <a:t>AND</a:t>
            </a:r>
            <a:r>
              <a:rPr lang="ja-JP" altLang="en-US" sz="1400" b="1" dirty="0" err="1"/>
              <a:t>、</a:t>
            </a:r>
            <a:r>
              <a:rPr lang="en-US" altLang="ja-JP" sz="1400" b="1" dirty="0"/>
              <a:t>OR</a:t>
            </a:r>
            <a:r>
              <a:rPr lang="ja-JP" altLang="en-US" sz="1400" b="1" dirty="0" err="1"/>
              <a:t>、</a:t>
            </a:r>
            <a:r>
              <a:rPr lang="en-US" altLang="ja-JP" sz="1400" b="1" dirty="0"/>
              <a:t>NAND</a:t>
            </a:r>
            <a:r>
              <a:rPr lang="ja-JP" altLang="en-US" sz="1400" b="1" dirty="0" err="1"/>
              <a:t>、</a:t>
            </a:r>
            <a:r>
              <a:rPr lang="en-US" altLang="ja-JP" sz="1400" b="1" dirty="0"/>
              <a:t>XOR</a:t>
            </a:r>
            <a:r>
              <a:rPr lang="ja-JP" altLang="en-US" sz="1400" b="1" dirty="0"/>
              <a:t>の</a:t>
            </a:r>
            <a:r>
              <a:rPr lang="en-US" altLang="ja-JP" sz="1400" b="1" dirty="0"/>
              <a:t>4</a:t>
            </a:r>
            <a:r>
              <a:rPr lang="ja-JP" altLang="en-US" sz="1400" b="1" dirty="0"/>
              <a:t>つが基本</a:t>
            </a:r>
            <a:endParaRPr kumimoji="1" lang="ja-JP" altLang="en-US" sz="1400" b="1" dirty="0"/>
          </a:p>
        </p:txBody>
      </p:sp>
      <p:pic>
        <p:nvPicPr>
          <p:cNvPr id="14340" name="Picture 4" descr="æ·±åº¦å­¦ä¹ é¼»ç¥Geoffrey Hintonå¸®ä½ å¥é¨å¸¦ä½ é£">
            <a:extLst>
              <a:ext uri="{FF2B5EF4-FFF2-40B4-BE49-F238E27FC236}">
                <a16:creationId xmlns:a16="http://schemas.microsoft.com/office/drawing/2014/main" id="{52B95653-E3F5-4E9B-A7FC-BF970882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916" y="4387208"/>
            <a:ext cx="3376544" cy="24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7C5308D-D106-4EB2-9115-5438C9804C3F}"/>
              </a:ext>
            </a:extLst>
          </p:cNvPr>
          <p:cNvSpPr txBox="1"/>
          <p:nvPr/>
        </p:nvSpPr>
        <p:spPr>
          <a:xfrm>
            <a:off x="3812874" y="3794256"/>
            <a:ext cx="3978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b="1" dirty="0"/>
              <a:t>ILSVRC</a:t>
            </a:r>
            <a:r>
              <a:rPr lang="ja-JP" altLang="en-US" sz="1400" b="1" dirty="0"/>
              <a:t>で圧倒的に勝利</a:t>
            </a:r>
            <a:endParaRPr lang="en-US" altLang="ja-JP" b="1" dirty="0"/>
          </a:p>
          <a:p>
            <a:r>
              <a:rPr lang="en-US" altLang="ja-JP" sz="1200" dirty="0">
                <a:hlinkClick r:id="rId8"/>
              </a:rPr>
              <a:t>http://www.image-net.org/challenges/LSVRC/2012/</a:t>
            </a:r>
            <a:endParaRPr lang="ja-JP" altLang="en-US" sz="12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F32E515-C665-412A-B19C-0D5F0970AAAA}"/>
              </a:ext>
            </a:extLst>
          </p:cNvPr>
          <p:cNvSpPr txBox="1"/>
          <p:nvPr/>
        </p:nvSpPr>
        <p:spPr>
          <a:xfrm>
            <a:off x="7923227" y="3794256"/>
            <a:ext cx="39786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hlinkClick r:id="rId9"/>
              </a:rPr>
              <a:t>https://googleblog.blogspot.com/2012/06/using-large-scale-brain-simulations-for.html</a:t>
            </a:r>
            <a:endParaRPr lang="en-US" altLang="ja-JP" sz="1400" dirty="0"/>
          </a:p>
          <a:p>
            <a:r>
              <a:rPr lang="ja-JP" altLang="en-US" sz="1400" b="1" dirty="0"/>
              <a:t>・</a:t>
            </a:r>
            <a:r>
              <a:rPr lang="en-US" altLang="ja-JP" sz="1400" b="1" dirty="0"/>
              <a:t>200×200px</a:t>
            </a:r>
            <a:r>
              <a:rPr lang="ja-JP" altLang="en-US" sz="1400" b="1" dirty="0"/>
              <a:t>画像：</a:t>
            </a:r>
            <a:r>
              <a:rPr lang="en-US" altLang="ja-JP" sz="1400" b="1" dirty="0"/>
              <a:t>1000</a:t>
            </a:r>
            <a:r>
              <a:rPr lang="ja-JP" altLang="en-US" sz="1400" b="1" dirty="0"/>
              <a:t>万枚</a:t>
            </a:r>
            <a:endParaRPr lang="en-US" altLang="ja-JP" sz="1400" b="1" dirty="0"/>
          </a:p>
          <a:p>
            <a:r>
              <a:rPr lang="ja-JP" altLang="en-US" sz="1400" b="1" dirty="0"/>
              <a:t>・ニューラルネットワーク：９つの階層</a:t>
            </a:r>
            <a:endParaRPr lang="en-US" altLang="ja-JP" sz="1400" b="1" dirty="0"/>
          </a:p>
          <a:p>
            <a:r>
              <a:rPr lang="ja-JP" altLang="en-US" sz="1400" b="1" dirty="0"/>
              <a:t>・</a:t>
            </a:r>
            <a:r>
              <a:rPr lang="en-US" altLang="ja-JP" sz="1400" b="1" dirty="0"/>
              <a:t>1000</a:t>
            </a:r>
            <a:r>
              <a:rPr lang="ja-JP" altLang="en-US" sz="1400" b="1" dirty="0"/>
              <a:t>台</a:t>
            </a:r>
            <a:r>
              <a:rPr lang="en-US" altLang="ja-JP" sz="1400" b="1" dirty="0"/>
              <a:t>×3</a:t>
            </a:r>
            <a:r>
              <a:rPr lang="ja-JP" altLang="en-US" sz="1400" b="1" dirty="0"/>
              <a:t>日間</a:t>
            </a:r>
            <a:endParaRPr lang="en-US" altLang="ja-JP" sz="1400" b="1" dirty="0"/>
          </a:p>
          <a:p>
            <a:r>
              <a:rPr lang="ja-JP" altLang="en-US" sz="1400" b="1" dirty="0"/>
              <a:t>・コンピュータが「もっとも猫らしい猫」と判断する画像が　➡</a:t>
            </a:r>
            <a:endParaRPr lang="ja-JP" altLang="en-US" sz="1200" b="1" dirty="0"/>
          </a:p>
        </p:txBody>
      </p:sp>
      <p:pic>
        <p:nvPicPr>
          <p:cNvPr id="14342" name="Picture 6" descr="https://1.bp.blogspot.com/-VENOsYD1uJc/T-nkLAiANtI/AAAAAAAAJWc/2KCTl3OsI18/s320/cat+detection.jpeg">
            <a:extLst>
              <a:ext uri="{FF2B5EF4-FFF2-40B4-BE49-F238E27FC236}">
                <a16:creationId xmlns:a16="http://schemas.microsoft.com/office/drawing/2014/main" id="{7B83677D-C6C7-4E02-918D-3B9A1441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15" y="5187343"/>
            <a:ext cx="1923059" cy="167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8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機械学習（</a:t>
            </a:r>
            <a:r>
              <a:rPr lang="en-US" altLang="ja-JP" sz="5400" dirty="0"/>
              <a:t>machine </a:t>
            </a:r>
            <a:r>
              <a:rPr lang="en-US" altLang="ja-JP" sz="5400" dirty="0" smtClean="0"/>
              <a:t>learning</a:t>
            </a:r>
            <a:r>
              <a:rPr lang="ja-JP" altLang="en-US" sz="5400" dirty="0" smtClean="0"/>
              <a:t>）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9390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D7FCDED-5635-463C-9B9D-E14B2B76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ja-JP" altLang="en-US" sz="2600" b="1" dirty="0" smtClean="0"/>
              <a:t>定義：</a:t>
            </a:r>
            <a:endParaRPr lang="en-US" altLang="ja-JP" sz="1900" b="1" dirty="0" smtClean="0"/>
          </a:p>
          <a:p>
            <a:pPr marL="0" indent="0">
              <a:buNone/>
            </a:pPr>
            <a:r>
              <a:rPr lang="ja-JP" altLang="en-US" sz="2000" dirty="0" smtClean="0"/>
              <a:t>明示的</a:t>
            </a:r>
            <a:r>
              <a:rPr lang="ja-JP" altLang="en-US" sz="2000" dirty="0"/>
              <a:t>にプログラムしなくても学習する能力をコンピュータに与える研究分野 </a:t>
            </a:r>
            <a:r>
              <a:rPr lang="en-US" altLang="ja-JP" sz="2000" dirty="0"/>
              <a:t>(</a:t>
            </a:r>
            <a:r>
              <a:rPr lang="en-US" altLang="ja-JP" sz="1800" dirty="0"/>
              <a:t>1959</a:t>
            </a:r>
            <a:r>
              <a:rPr lang="ja-JP" altLang="en-US" sz="1800" dirty="0"/>
              <a:t>年 </a:t>
            </a:r>
            <a:r>
              <a:rPr lang="en-US" altLang="ja-JP" sz="1800" dirty="0"/>
              <a:t>by </a:t>
            </a:r>
            <a:r>
              <a:rPr lang="en-US" altLang="ja-JP" sz="2000" b="1" dirty="0"/>
              <a:t>Arthur Samuel</a:t>
            </a:r>
          </a:p>
          <a:p>
            <a:pPr marL="0" indent="0">
              <a:buNone/>
            </a:pPr>
            <a:r>
              <a:rPr lang="ja-JP" altLang="en-US" sz="2000" dirty="0" smtClean="0"/>
              <a:t>機械</a:t>
            </a:r>
            <a:r>
              <a:rPr lang="ja-JP" altLang="en-US" sz="2000" dirty="0"/>
              <a:t>学習とは、人工知能の</a:t>
            </a:r>
            <a:r>
              <a:rPr lang="ja-JP" altLang="en-US" sz="2000" b="1" dirty="0"/>
              <a:t>プログラム自身が学習する</a:t>
            </a:r>
            <a:r>
              <a:rPr lang="ja-JP" altLang="en-US" sz="2000" dirty="0"/>
              <a:t>仕込み </a:t>
            </a:r>
            <a:r>
              <a:rPr lang="en-US" altLang="ja-JP" sz="2000" dirty="0"/>
              <a:t>(by </a:t>
            </a:r>
            <a:r>
              <a:rPr lang="en-US" altLang="ja-JP" sz="2000" b="1" dirty="0"/>
              <a:t>G</a:t>
            </a:r>
            <a:r>
              <a:rPr lang="ja-JP" altLang="en-US" sz="2000" b="1" dirty="0"/>
              <a:t>検定公式</a:t>
            </a:r>
            <a:r>
              <a:rPr lang="ja-JP" altLang="en-US" sz="2000" b="1" dirty="0" smtClean="0"/>
              <a:t>テキスト</a:t>
            </a: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 smtClean="0"/>
          </a:p>
          <a:p>
            <a:pPr marL="0" indent="0">
              <a:lnSpc>
                <a:spcPct val="110000"/>
              </a:lnSpc>
              <a:buNone/>
            </a:pPr>
            <a:endParaRPr lang="en-US" altLang="ja-JP" sz="2000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2000" dirty="0" smtClean="0"/>
              <a:t>ある</a:t>
            </a:r>
            <a:r>
              <a:rPr lang="ja-JP" altLang="en-US" sz="2000" dirty="0"/>
              <a:t>種のタスク</a:t>
            </a:r>
            <a:r>
              <a:rPr lang="en-US" altLang="ja-JP" sz="2000" dirty="0"/>
              <a:t>T</a:t>
            </a:r>
            <a:r>
              <a:rPr lang="ja-JP" altLang="en-US" sz="2000" dirty="0"/>
              <a:t>と評価尺度</a:t>
            </a:r>
            <a:r>
              <a:rPr lang="en-US" altLang="ja-JP" sz="2000" dirty="0"/>
              <a:t>P</a:t>
            </a:r>
            <a:r>
              <a:rPr lang="ja-JP" altLang="en-US" sz="2000" dirty="0"/>
              <a:t>において、経験</a:t>
            </a:r>
            <a:r>
              <a:rPr lang="en-US" altLang="ja-JP" sz="2000" dirty="0"/>
              <a:t>E</a:t>
            </a:r>
            <a:r>
              <a:rPr lang="ja-JP" altLang="en-US" sz="2000" dirty="0"/>
              <a:t>から学習するとは、タスク</a:t>
            </a:r>
            <a:r>
              <a:rPr lang="en-US" altLang="ja-JP" sz="2000" dirty="0"/>
              <a:t>T</a:t>
            </a:r>
            <a:r>
              <a:rPr lang="ja-JP" altLang="en-US" sz="2000" dirty="0"/>
              <a:t>におけるその性能を</a:t>
            </a:r>
            <a:r>
              <a:rPr lang="en-US" altLang="ja-JP" sz="2000" dirty="0"/>
              <a:t>P</a:t>
            </a:r>
            <a:r>
              <a:rPr lang="ja-JP" altLang="en-US" sz="2000" dirty="0"/>
              <a:t>によって評価した際に、経験</a:t>
            </a:r>
            <a:r>
              <a:rPr lang="en-US" altLang="ja-JP" sz="2000" dirty="0"/>
              <a:t>E</a:t>
            </a:r>
            <a:r>
              <a:rPr lang="ja-JP" altLang="en-US" sz="2000" dirty="0"/>
              <a:t>によってそれが改善されている場合である </a:t>
            </a:r>
            <a:r>
              <a:rPr lang="en-US" altLang="ja-JP" sz="2000" dirty="0"/>
              <a:t>(</a:t>
            </a:r>
            <a:r>
              <a:rPr lang="en-US" altLang="ja-JP" sz="1800" dirty="0"/>
              <a:t>1997</a:t>
            </a:r>
            <a:r>
              <a:rPr lang="ja-JP" altLang="en-US" sz="1800" dirty="0"/>
              <a:t>年 </a:t>
            </a:r>
            <a:r>
              <a:rPr lang="en-US" altLang="ja-JP" sz="1800" dirty="0"/>
              <a:t>by </a:t>
            </a:r>
            <a:r>
              <a:rPr lang="en-US" altLang="ja-JP" sz="2000" b="1" dirty="0"/>
              <a:t>Tom Mitchell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ja-JP" altLang="en-US" sz="1700" dirty="0" smtClean="0"/>
              <a:t>例</a:t>
            </a:r>
            <a:r>
              <a:rPr lang="ja-JP" altLang="en-US" sz="1700" dirty="0"/>
              <a:t>：電子メールプログラムが、どの電子メールをユーザーがスパムとしてフラグを立てるかどうかを見ているとする。このようユーザーは、スパムボタンをクリックして特定の電子メールを</a:t>
            </a:r>
            <a:r>
              <a:rPr lang="ja-JP" altLang="en-US" sz="1700" b="1" dirty="0"/>
              <a:t>スパム</a:t>
            </a:r>
            <a:r>
              <a:rPr lang="ja-JP" altLang="en-US" sz="1700" dirty="0"/>
              <a:t>として報告しそれ以外は報告しません。そして、どの電子メールをスパムとして報告するかにより、 電子メールプログラムがスパム電子メールをより正確にフィルターするように学習する</a:t>
            </a:r>
            <a:r>
              <a:rPr lang="ja-JP" altLang="en-US" sz="1700" dirty="0" smtClean="0"/>
              <a:t>。</a:t>
            </a:r>
            <a:endParaRPr lang="en-US" altLang="ja-JP" sz="1700" dirty="0" smtClean="0"/>
          </a:p>
          <a:p>
            <a:pPr>
              <a:lnSpc>
                <a:spcPct val="110000"/>
              </a:lnSpc>
            </a:pPr>
            <a:r>
              <a:rPr lang="ja-JP" altLang="en-US" sz="1600" dirty="0"/>
              <a:t>課題</a:t>
            </a:r>
            <a:r>
              <a:rPr lang="en-US" altLang="ja-JP" sz="1600" dirty="0"/>
              <a:t>T</a:t>
            </a:r>
            <a:r>
              <a:rPr lang="ja-JP" altLang="en-US" sz="1600" dirty="0"/>
              <a:t>：電子メールをスパムと非スパムに仕分ける</a:t>
            </a:r>
          </a:p>
          <a:p>
            <a:pPr>
              <a:lnSpc>
                <a:spcPct val="110000"/>
              </a:lnSpc>
            </a:pPr>
            <a:r>
              <a:rPr lang="ja-JP" altLang="en-US" sz="1600" dirty="0"/>
              <a:t>経験</a:t>
            </a:r>
            <a:r>
              <a:rPr lang="en-US" altLang="ja-JP" sz="1600" dirty="0"/>
              <a:t>E</a:t>
            </a:r>
            <a:r>
              <a:rPr lang="ja-JP" altLang="en-US" sz="1600" dirty="0"/>
              <a:t>：スパムと非スパムにラベル分けするのを見る</a:t>
            </a:r>
          </a:p>
          <a:p>
            <a:pPr>
              <a:lnSpc>
                <a:spcPct val="110000"/>
              </a:lnSpc>
            </a:pPr>
            <a:r>
              <a:rPr lang="ja-JP" altLang="en-US" sz="1600" dirty="0"/>
              <a:t>基準</a:t>
            </a:r>
            <a:r>
              <a:rPr lang="en-US" altLang="ja-JP" sz="1600" dirty="0"/>
              <a:t>P</a:t>
            </a:r>
            <a:r>
              <a:rPr lang="ja-JP" altLang="en-US" sz="1600" dirty="0"/>
              <a:t>：正しく分類された電子メールの</a:t>
            </a:r>
            <a:r>
              <a:rPr lang="ja-JP" altLang="en-US" sz="1600" dirty="0" smtClean="0"/>
              <a:t>比率</a:t>
            </a:r>
            <a:endParaRPr lang="en-US" altLang="ja-JP" sz="1600" b="1" dirty="0" smtClean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E3F7DAB-B602-42F8-A10C-783683A4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機械学習とは</a:t>
            </a:r>
            <a:endParaRPr kumimoji="1" lang="ja-JP" altLang="en-US" dirty="0"/>
          </a:p>
        </p:txBody>
      </p:sp>
      <p:pic>
        <p:nvPicPr>
          <p:cNvPr id="4098" name="Picture 2" descr="ãç«ãã®ç»åæ¤ç´¢çµæ">
            <a:extLst>
              <a:ext uri="{FF2B5EF4-FFF2-40B4-BE49-F238E27FC236}">
                <a16:creationId xmlns:a16="http://schemas.microsoft.com/office/drawing/2014/main" id="{E27B12A2-801E-4AF6-A51D-08A13311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62" y="2153390"/>
            <a:ext cx="2322845" cy="145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419131-18BE-4A1F-BDAE-4252EBA22733}"/>
              </a:ext>
            </a:extLst>
          </p:cNvPr>
          <p:cNvSpPr txBox="1"/>
          <p:nvPr/>
        </p:nvSpPr>
        <p:spPr>
          <a:xfrm>
            <a:off x="6673810" y="2525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猫</a:t>
            </a:r>
          </a:p>
        </p:txBody>
      </p:sp>
    </p:spTree>
    <p:extLst>
      <p:ext uri="{BB962C8B-B14F-4D97-AF65-F5344CB8AC3E}">
        <p14:creationId xmlns:p14="http://schemas.microsoft.com/office/powerpoint/2010/main" val="25376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= \begin{bmatrix} &#10;x_0^{(i)}\\&#10;x_1^{(i)}\\&#10;x_2^{(i)}\\&#10;\vdots \\&#10;x_n^{(i)}&#10;\end{bmatrix} \in \mathbb{R}^{n+1}&#10;$&#10;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&#10;$&#10;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5522</TotalTime>
  <Words>1407</Words>
  <Application>Microsoft Office PowerPoint</Application>
  <PresentationFormat>ワイド画面</PresentationFormat>
  <Paragraphs>398</Paragraphs>
  <Slides>39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39</vt:i4>
      </vt:variant>
    </vt:vector>
  </HeadingPairs>
  <TitlesOfParts>
    <vt:vector size="45" baseType="lpstr">
      <vt:lpstr>游ゴシック</vt:lpstr>
      <vt:lpstr>游ゴシック Light</vt:lpstr>
      <vt:lpstr>Arial</vt:lpstr>
      <vt:lpstr>Cambria Math</vt:lpstr>
      <vt:lpstr>Wingdings</vt:lpstr>
      <vt:lpstr>Office テーマ</vt:lpstr>
      <vt:lpstr>Machine Learning #Start</vt:lpstr>
      <vt:lpstr>PowerPoint プレゼンテーション</vt:lpstr>
      <vt:lpstr>Agenda：入門編</vt:lpstr>
      <vt:lpstr>人工知能（artificial intelligence）</vt:lpstr>
      <vt:lpstr>人工知能（artificial intelligence）とは</vt:lpstr>
      <vt:lpstr>人工知能研究の歴史</vt:lpstr>
      <vt:lpstr>boom#3 : 2010年〜現在 </vt:lpstr>
      <vt:lpstr>機械学習（machine learning）</vt:lpstr>
      <vt:lpstr>機械学習とは</vt:lpstr>
      <vt:lpstr>代表的な手法</vt:lpstr>
      <vt:lpstr>教師あり学習の理解</vt:lpstr>
      <vt:lpstr>損失関数（Cost Function・Loss Function）</vt:lpstr>
      <vt:lpstr>交差エントロピー誤差</vt:lpstr>
      <vt:lpstr>教師あり学習の理解：損失関数の理解</vt:lpstr>
      <vt:lpstr>教師あり学習の理解：損失関数の理解</vt:lpstr>
      <vt:lpstr>機械学習プロジェクトの流れ</vt:lpstr>
      <vt:lpstr>機械学習プロジェクトの流れ</vt:lpstr>
      <vt:lpstr>なぜ機械学習をする　⇒機械学習をしなくて良い方法を考える</vt:lpstr>
      <vt:lpstr>特徴量選択（Feature Selection）</vt:lpstr>
      <vt:lpstr>データ準備</vt:lpstr>
      <vt:lpstr>アルゴリズム選択 from sk-learn</vt:lpstr>
      <vt:lpstr>アルゴリズム選択 from MS Azure</vt:lpstr>
      <vt:lpstr>アルゴリズム選択 from SAS japan</vt:lpstr>
      <vt:lpstr>モデル評価</vt:lpstr>
      <vt:lpstr>モデル評価</vt:lpstr>
      <vt:lpstr>未学習（under-fit）＆過学習（over-fit）</vt:lpstr>
      <vt:lpstr>過学習（over-fit）へ対策：Regularization（正規化）</vt:lpstr>
      <vt:lpstr>機械学習プロジェクト：何回・何十回繰り返す</vt:lpstr>
      <vt:lpstr>アルゴリズム紹介</vt:lpstr>
      <vt:lpstr>線形回帰（Linear Regression） ⇒ regression</vt:lpstr>
      <vt:lpstr>多項式回帰（Polynomial regression ） ⇒ regression</vt:lpstr>
      <vt:lpstr>ロジスティック回帰（Logistic Regression）⇒ classification</vt:lpstr>
      <vt:lpstr>決定木（デシジョン・ツリー・Decision Tree）⇒ classification</vt:lpstr>
      <vt:lpstr>ランダムフォレスト（random forests）</vt:lpstr>
      <vt:lpstr>SVM</vt:lpstr>
      <vt:lpstr>ニューラルネットワーク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#Start</dc:title>
  <dc:creator>ショウリン シン</dc:creator>
  <cp:lastModifiedBy>cci</cp:lastModifiedBy>
  <cp:revision>416</cp:revision>
  <dcterms:created xsi:type="dcterms:W3CDTF">2019-04-20T15:03:58Z</dcterms:created>
  <dcterms:modified xsi:type="dcterms:W3CDTF">2019-05-06T11:46:27Z</dcterms:modified>
</cp:coreProperties>
</file>